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1"/>
  </p:notesMasterIdLst>
  <p:sldIdLst>
    <p:sldId id="256" r:id="rId2"/>
    <p:sldId id="257" r:id="rId3"/>
    <p:sldId id="291" r:id="rId4"/>
    <p:sldId id="258" r:id="rId5"/>
    <p:sldId id="289" r:id="rId6"/>
    <p:sldId id="295" r:id="rId7"/>
    <p:sldId id="293" r:id="rId8"/>
    <p:sldId id="281" r:id="rId9"/>
    <p:sldId id="264" r:id="rId10"/>
    <p:sldId id="265" r:id="rId11"/>
    <p:sldId id="294" r:id="rId12"/>
    <p:sldId id="284" r:id="rId13"/>
    <p:sldId id="296" r:id="rId14"/>
    <p:sldId id="297" r:id="rId15"/>
    <p:sldId id="298" r:id="rId16"/>
    <p:sldId id="305" r:id="rId17"/>
    <p:sldId id="306" r:id="rId18"/>
    <p:sldId id="308" r:id="rId19"/>
    <p:sldId id="299" r:id="rId20"/>
    <p:sldId id="300" r:id="rId21"/>
    <p:sldId id="301" r:id="rId22"/>
    <p:sldId id="302" r:id="rId23"/>
    <p:sldId id="288" r:id="rId24"/>
    <p:sldId id="303" r:id="rId25"/>
    <p:sldId id="304" r:id="rId26"/>
    <p:sldId id="275" r:id="rId27"/>
    <p:sldId id="307" r:id="rId28"/>
    <p:sldId id="272" r:id="rId29"/>
    <p:sldId id="260" r:id="rId30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9" autoAdjust="0"/>
    <p:restoredTop sz="86034" autoAdjust="0"/>
  </p:normalViewPr>
  <p:slideViewPr>
    <p:cSldViewPr>
      <p:cViewPr varScale="1">
        <p:scale>
          <a:sx n="61" d="100"/>
          <a:sy n="61" d="100"/>
        </p:scale>
        <p:origin x="-16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31711-80B9-40B9-8D51-FD2644038045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</dgm:pt>
    <dgm:pt modelId="{B6064467-9B2A-4A11-B215-CB3EB2A0317B}">
      <dgm:prSet phldrT="[Testo]" custT="1"/>
      <dgm:spPr/>
      <dgm:t>
        <a:bodyPr/>
        <a:lstStyle/>
        <a:p>
          <a:r>
            <a: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Educazione/</a:t>
          </a:r>
        </a:p>
        <a:p>
          <a:r>
            <a: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evangelizzazione</a:t>
          </a:r>
          <a:endParaRPr lang="it-IT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DF3BB-50BC-499C-B6E4-EAF24359A8E4}" type="parTrans" cxnId="{1CDB5EC5-A368-4527-B613-B07223C614E1}">
      <dgm:prSet/>
      <dgm:spPr/>
      <dgm:t>
        <a:bodyPr/>
        <a:lstStyle/>
        <a:p>
          <a:endParaRPr lang="it-IT"/>
        </a:p>
      </dgm:t>
    </dgm:pt>
    <dgm:pt modelId="{4A2B0452-FC45-4669-A9BC-C19BB7427E69}" type="sibTrans" cxnId="{1CDB5EC5-A368-4527-B613-B07223C614E1}">
      <dgm:prSet/>
      <dgm:spPr/>
      <dgm:t>
        <a:bodyPr/>
        <a:lstStyle/>
        <a:p>
          <a:endParaRPr lang="it-IT"/>
        </a:p>
      </dgm:t>
    </dgm:pt>
    <dgm:pt modelId="{361012A1-ECEF-4F1E-909F-D5A371487114}">
      <dgm:prSet phldrT="[Testo]" custT="1"/>
      <dgm:spPr/>
      <dgm:t>
        <a:bodyPr/>
        <a:lstStyle/>
        <a:p>
          <a:r>
            <a: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 Media</a:t>
          </a:r>
          <a:endParaRPr lang="it-I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E3D79-C2D5-451D-9C7A-7213BEEECE00}" type="parTrans" cxnId="{7F1CBBF1-A70C-4922-A614-BF3D9189CBDC}">
      <dgm:prSet/>
      <dgm:spPr/>
      <dgm:t>
        <a:bodyPr/>
        <a:lstStyle/>
        <a:p>
          <a:endParaRPr lang="it-IT"/>
        </a:p>
      </dgm:t>
    </dgm:pt>
    <dgm:pt modelId="{0DA56243-5FE9-4A2F-B3B7-822EDA63016C}" type="sibTrans" cxnId="{7F1CBBF1-A70C-4922-A614-BF3D9189CBDC}">
      <dgm:prSet/>
      <dgm:spPr/>
      <dgm:t>
        <a:bodyPr/>
        <a:lstStyle/>
        <a:p>
          <a:endParaRPr lang="it-IT"/>
        </a:p>
      </dgm:t>
    </dgm:pt>
    <dgm:pt modelId="{3314893A-D405-4441-B27B-C148BE764503}" type="pres">
      <dgm:prSet presAssocID="{AD631711-80B9-40B9-8D51-FD2644038045}" presName="compositeShape" presStyleCnt="0">
        <dgm:presLayoutVars>
          <dgm:chMax val="2"/>
          <dgm:dir/>
          <dgm:resizeHandles val="exact"/>
        </dgm:presLayoutVars>
      </dgm:prSet>
      <dgm:spPr/>
    </dgm:pt>
    <dgm:pt modelId="{F3BF42E9-B127-4835-8C05-3C5B5F121DA5}" type="pres">
      <dgm:prSet presAssocID="{AD631711-80B9-40B9-8D51-FD2644038045}" presName="ribbon" presStyleLbl="node1" presStyleIdx="0" presStyleCnt="1" custAng="20422766" custScaleY="142694" custLinFactNeighborX="1209" custLinFactNeighborY="31976"/>
      <dgm:spPr/>
    </dgm:pt>
    <dgm:pt modelId="{8931480A-E2BB-45DE-91EE-0330E9F247D7}" type="pres">
      <dgm:prSet presAssocID="{AD631711-80B9-40B9-8D51-FD2644038045}" presName="leftArrowText" presStyleLbl="node1" presStyleIdx="0" presStyleCnt="1" custAng="20805720" custScaleX="159525" custScaleY="66179" custLinFactNeighborX="7386" custLinFactNeighborY="9069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BB3205-FFDA-49D2-89C7-A1434B499410}" type="pres">
      <dgm:prSet presAssocID="{AD631711-80B9-40B9-8D51-FD2644038045}" presName="rightArrowText" presStyleLbl="node1" presStyleIdx="0" presStyleCnt="1" custAng="20959786" custScaleX="119561" custScaleY="82278" custLinFactNeighborX="9523" custLinFactNeighborY="615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1C66F5-E6A1-42B5-A632-60C9D207EA45}" type="presOf" srcId="{AD631711-80B9-40B9-8D51-FD2644038045}" destId="{3314893A-D405-4441-B27B-C148BE764503}" srcOrd="0" destOrd="0" presId="urn:microsoft.com/office/officeart/2005/8/layout/arrow6"/>
    <dgm:cxn modelId="{1855E1AE-76E8-4091-95E7-717DCD6A1E59}" type="presOf" srcId="{361012A1-ECEF-4F1E-909F-D5A371487114}" destId="{A8BB3205-FFDA-49D2-89C7-A1434B499410}" srcOrd="0" destOrd="0" presId="urn:microsoft.com/office/officeart/2005/8/layout/arrow6"/>
    <dgm:cxn modelId="{381D3774-BF03-464D-A3DF-D84A36743996}" type="presOf" srcId="{B6064467-9B2A-4A11-B215-CB3EB2A0317B}" destId="{8931480A-E2BB-45DE-91EE-0330E9F247D7}" srcOrd="0" destOrd="0" presId="urn:microsoft.com/office/officeart/2005/8/layout/arrow6"/>
    <dgm:cxn modelId="{1CDB5EC5-A368-4527-B613-B07223C614E1}" srcId="{AD631711-80B9-40B9-8D51-FD2644038045}" destId="{B6064467-9B2A-4A11-B215-CB3EB2A0317B}" srcOrd="0" destOrd="0" parTransId="{202DF3BB-50BC-499C-B6E4-EAF24359A8E4}" sibTransId="{4A2B0452-FC45-4669-A9BC-C19BB7427E69}"/>
    <dgm:cxn modelId="{7F1CBBF1-A70C-4922-A614-BF3D9189CBDC}" srcId="{AD631711-80B9-40B9-8D51-FD2644038045}" destId="{361012A1-ECEF-4F1E-909F-D5A371487114}" srcOrd="1" destOrd="0" parTransId="{A2EE3D79-C2D5-451D-9C7A-7213BEEECE00}" sibTransId="{0DA56243-5FE9-4A2F-B3B7-822EDA63016C}"/>
    <dgm:cxn modelId="{51047BEC-441E-4267-8C20-7543A761C38E}" type="presParOf" srcId="{3314893A-D405-4441-B27B-C148BE764503}" destId="{F3BF42E9-B127-4835-8C05-3C5B5F121DA5}" srcOrd="0" destOrd="0" presId="urn:microsoft.com/office/officeart/2005/8/layout/arrow6"/>
    <dgm:cxn modelId="{4D39F278-9678-44D9-8F29-80162943D2DC}" type="presParOf" srcId="{3314893A-D405-4441-B27B-C148BE764503}" destId="{8931480A-E2BB-45DE-91EE-0330E9F247D7}" srcOrd="1" destOrd="0" presId="urn:microsoft.com/office/officeart/2005/8/layout/arrow6"/>
    <dgm:cxn modelId="{26C6DECD-4E3A-4494-8DB9-E16EEDA8AE93}" type="presParOf" srcId="{3314893A-D405-4441-B27B-C148BE764503}" destId="{A8BB3205-FFDA-49D2-89C7-A1434B49941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01F16F-C3DF-40D3-9EFE-AD94CC1AA7D6}" type="doc">
      <dgm:prSet loTypeId="urn:microsoft.com/office/officeart/2005/8/layout/cycle7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91BBC719-36D5-4E12-A716-F565A624EF03}">
      <dgm:prSet phldrT="[Testo]" custT="1"/>
      <dgm:spPr/>
      <dgm:t>
        <a:bodyPr/>
        <a:lstStyle/>
        <a:p>
          <a:r>
            <a: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INTRECCIARE</a:t>
          </a:r>
        </a:p>
        <a:p>
          <a:endParaRPr lang="it-IT" sz="1200" dirty="0"/>
        </a:p>
      </dgm:t>
    </dgm:pt>
    <dgm:pt modelId="{5B849EB6-CEAF-4F80-8558-6347398883A8}" type="parTrans" cxnId="{CBA9B007-77D5-47E8-99A3-2758C62E6D3C}">
      <dgm:prSet/>
      <dgm:spPr/>
      <dgm:t>
        <a:bodyPr/>
        <a:lstStyle/>
        <a:p>
          <a:endParaRPr lang="it-IT"/>
        </a:p>
      </dgm:t>
    </dgm:pt>
    <dgm:pt modelId="{8F8475F3-9743-4FEB-BA20-CA5F00C9E349}" type="sibTrans" cxnId="{CBA9B007-77D5-47E8-99A3-2758C62E6D3C}">
      <dgm:prSet/>
      <dgm:spPr/>
      <dgm:t>
        <a:bodyPr/>
        <a:lstStyle/>
        <a:p>
          <a:endParaRPr lang="it-IT"/>
        </a:p>
      </dgm:t>
    </dgm:pt>
    <dgm:pt modelId="{14C784FA-CFD6-4BD5-B9F4-787B74E975E5}">
      <dgm:prSet phldrT="[Testo]"/>
      <dgm:spPr/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COMPRENDERE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C828A9-142E-47A3-991C-46EDEC8D4108}" type="parTrans" cxnId="{3855D4C6-B84B-40A7-9D50-C6CFCC0DC229}">
      <dgm:prSet/>
      <dgm:spPr/>
      <dgm:t>
        <a:bodyPr/>
        <a:lstStyle/>
        <a:p>
          <a:endParaRPr lang="it-IT"/>
        </a:p>
      </dgm:t>
    </dgm:pt>
    <dgm:pt modelId="{CC042C5F-2EF3-4B15-BB49-E43DB1D45282}" type="sibTrans" cxnId="{3855D4C6-B84B-40A7-9D50-C6CFCC0DC229}">
      <dgm:prSet/>
      <dgm:spPr/>
      <dgm:t>
        <a:bodyPr/>
        <a:lstStyle/>
        <a:p>
          <a:endParaRPr lang="it-IT"/>
        </a:p>
      </dgm:t>
    </dgm:pt>
    <dgm:pt modelId="{EFC72890-05D3-42BE-BB1A-43CAB923F26E}">
      <dgm:prSet phldrT="[Testo]"/>
      <dgm:spPr/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RICONOSCERE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4CEC09-FF34-4B40-BE18-512DC5C05E20}" type="parTrans" cxnId="{DED757AB-831B-4902-9A1B-EA46CAB99E65}">
      <dgm:prSet/>
      <dgm:spPr/>
      <dgm:t>
        <a:bodyPr/>
        <a:lstStyle/>
        <a:p>
          <a:endParaRPr lang="it-IT"/>
        </a:p>
      </dgm:t>
    </dgm:pt>
    <dgm:pt modelId="{33689A77-707B-43DB-AA85-A771A045A5C8}" type="sibTrans" cxnId="{DED757AB-831B-4902-9A1B-EA46CAB99E65}">
      <dgm:prSet/>
      <dgm:spPr/>
      <dgm:t>
        <a:bodyPr/>
        <a:lstStyle/>
        <a:p>
          <a:endParaRPr lang="it-IT"/>
        </a:p>
      </dgm:t>
    </dgm:pt>
    <dgm:pt modelId="{7FC02AFF-61BD-4D76-8A28-51F9924F3DA2}" type="pres">
      <dgm:prSet presAssocID="{7201F16F-C3DF-40D3-9EFE-AD94CC1AA7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D4F073-700E-4561-B2CF-8F96F76DB0F6}" type="pres">
      <dgm:prSet presAssocID="{91BBC719-36D5-4E12-A716-F565A624EF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851D3C-3CC6-4D0D-A104-AFA172D7101F}" type="pres">
      <dgm:prSet presAssocID="{8F8475F3-9743-4FEB-BA20-CA5F00C9E349}" presName="sibTrans" presStyleLbl="sibTrans2D1" presStyleIdx="0" presStyleCnt="3"/>
      <dgm:spPr/>
      <dgm:t>
        <a:bodyPr/>
        <a:lstStyle/>
        <a:p>
          <a:endParaRPr lang="it-IT"/>
        </a:p>
      </dgm:t>
    </dgm:pt>
    <dgm:pt modelId="{D2CC2CB1-8DCF-480F-8917-5E9E3A032429}" type="pres">
      <dgm:prSet presAssocID="{8F8475F3-9743-4FEB-BA20-CA5F00C9E349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A9B20010-A2AC-40C1-8AD9-7B871CDE6404}" type="pres">
      <dgm:prSet presAssocID="{14C784FA-CFD6-4BD5-B9F4-787B74E975E5}" presName="node" presStyleLbl="node1" presStyleIdx="1" presStyleCnt="3" custRadScaleRad="129354" custRadScaleInc="-80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DF6789-E64C-4C66-9C74-CC347B7A6FB0}" type="pres">
      <dgm:prSet presAssocID="{CC042C5F-2EF3-4B15-BB49-E43DB1D45282}" presName="sibTrans" presStyleLbl="sibTrans2D1" presStyleIdx="1" presStyleCnt="3"/>
      <dgm:spPr/>
      <dgm:t>
        <a:bodyPr/>
        <a:lstStyle/>
        <a:p>
          <a:endParaRPr lang="it-IT"/>
        </a:p>
      </dgm:t>
    </dgm:pt>
    <dgm:pt modelId="{50ABD1A3-CBA3-4A53-B349-FBA4594FB711}" type="pres">
      <dgm:prSet presAssocID="{CC042C5F-2EF3-4B15-BB49-E43DB1D45282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B301302E-E07A-42BC-9CE9-41470D48AABD}" type="pres">
      <dgm:prSet presAssocID="{EFC72890-05D3-42BE-BB1A-43CAB923F2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9F7A3D-BE3A-418C-84E4-76FE5DC197DA}" type="pres">
      <dgm:prSet presAssocID="{33689A77-707B-43DB-AA85-A771A045A5C8}" presName="sibTrans" presStyleLbl="sibTrans2D1" presStyleIdx="2" presStyleCnt="3"/>
      <dgm:spPr/>
      <dgm:t>
        <a:bodyPr/>
        <a:lstStyle/>
        <a:p>
          <a:endParaRPr lang="it-IT"/>
        </a:p>
      </dgm:t>
    </dgm:pt>
    <dgm:pt modelId="{D11F0771-7BCC-4D97-AB84-016084040B4E}" type="pres">
      <dgm:prSet presAssocID="{33689A77-707B-43DB-AA85-A771A045A5C8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66EA77CD-7E2B-451C-9209-E43303D39F52}" type="presOf" srcId="{91BBC719-36D5-4E12-A716-F565A624EF03}" destId="{B7D4F073-700E-4561-B2CF-8F96F76DB0F6}" srcOrd="0" destOrd="0" presId="urn:microsoft.com/office/officeart/2005/8/layout/cycle7"/>
    <dgm:cxn modelId="{5715993B-C475-4CF7-B1FF-5A58F9C0E4C3}" type="presOf" srcId="{8F8475F3-9743-4FEB-BA20-CA5F00C9E349}" destId="{0E851D3C-3CC6-4D0D-A104-AFA172D7101F}" srcOrd="0" destOrd="0" presId="urn:microsoft.com/office/officeart/2005/8/layout/cycle7"/>
    <dgm:cxn modelId="{3855D4C6-B84B-40A7-9D50-C6CFCC0DC229}" srcId="{7201F16F-C3DF-40D3-9EFE-AD94CC1AA7D6}" destId="{14C784FA-CFD6-4BD5-B9F4-787B74E975E5}" srcOrd="1" destOrd="0" parTransId="{BDC828A9-142E-47A3-991C-46EDEC8D4108}" sibTransId="{CC042C5F-2EF3-4B15-BB49-E43DB1D45282}"/>
    <dgm:cxn modelId="{BC455E34-3AB9-49A1-8916-87270E9F18F1}" type="presOf" srcId="{8F8475F3-9743-4FEB-BA20-CA5F00C9E349}" destId="{D2CC2CB1-8DCF-480F-8917-5E9E3A032429}" srcOrd="1" destOrd="0" presId="urn:microsoft.com/office/officeart/2005/8/layout/cycle7"/>
    <dgm:cxn modelId="{6B57A752-7934-4E89-B7D8-D9B7CE3DAF2A}" type="presOf" srcId="{CC042C5F-2EF3-4B15-BB49-E43DB1D45282}" destId="{50ABD1A3-CBA3-4A53-B349-FBA4594FB711}" srcOrd="1" destOrd="0" presId="urn:microsoft.com/office/officeart/2005/8/layout/cycle7"/>
    <dgm:cxn modelId="{03CD3B6F-5378-43C7-98E4-E5845BC8DCC9}" type="presOf" srcId="{14C784FA-CFD6-4BD5-B9F4-787B74E975E5}" destId="{A9B20010-A2AC-40C1-8AD9-7B871CDE6404}" srcOrd="0" destOrd="0" presId="urn:microsoft.com/office/officeart/2005/8/layout/cycle7"/>
    <dgm:cxn modelId="{065484FD-E67A-4202-B2E0-B8EA762B3808}" type="presOf" srcId="{EFC72890-05D3-42BE-BB1A-43CAB923F26E}" destId="{B301302E-E07A-42BC-9CE9-41470D48AABD}" srcOrd="0" destOrd="0" presId="urn:microsoft.com/office/officeart/2005/8/layout/cycle7"/>
    <dgm:cxn modelId="{0AE1A709-1741-44D5-A028-17FDACA59F2B}" type="presOf" srcId="{CC042C5F-2EF3-4B15-BB49-E43DB1D45282}" destId="{6DDF6789-E64C-4C66-9C74-CC347B7A6FB0}" srcOrd="0" destOrd="0" presId="urn:microsoft.com/office/officeart/2005/8/layout/cycle7"/>
    <dgm:cxn modelId="{7BD4E83F-0503-462E-838D-84839550C94B}" type="presOf" srcId="{7201F16F-C3DF-40D3-9EFE-AD94CC1AA7D6}" destId="{7FC02AFF-61BD-4D76-8A28-51F9924F3DA2}" srcOrd="0" destOrd="0" presId="urn:microsoft.com/office/officeart/2005/8/layout/cycle7"/>
    <dgm:cxn modelId="{DED757AB-831B-4902-9A1B-EA46CAB99E65}" srcId="{7201F16F-C3DF-40D3-9EFE-AD94CC1AA7D6}" destId="{EFC72890-05D3-42BE-BB1A-43CAB923F26E}" srcOrd="2" destOrd="0" parTransId="{F94CEC09-FF34-4B40-BE18-512DC5C05E20}" sibTransId="{33689A77-707B-43DB-AA85-A771A045A5C8}"/>
    <dgm:cxn modelId="{FA7BD4CE-6E90-47BE-9F9A-7897EA8982B7}" type="presOf" srcId="{33689A77-707B-43DB-AA85-A771A045A5C8}" destId="{4D9F7A3D-BE3A-418C-84E4-76FE5DC197DA}" srcOrd="0" destOrd="0" presId="urn:microsoft.com/office/officeart/2005/8/layout/cycle7"/>
    <dgm:cxn modelId="{CBA9B007-77D5-47E8-99A3-2758C62E6D3C}" srcId="{7201F16F-C3DF-40D3-9EFE-AD94CC1AA7D6}" destId="{91BBC719-36D5-4E12-A716-F565A624EF03}" srcOrd="0" destOrd="0" parTransId="{5B849EB6-CEAF-4F80-8558-6347398883A8}" sibTransId="{8F8475F3-9743-4FEB-BA20-CA5F00C9E349}"/>
    <dgm:cxn modelId="{4B631FDD-61FA-4311-94F4-100CFBEA93C4}" type="presOf" srcId="{33689A77-707B-43DB-AA85-A771A045A5C8}" destId="{D11F0771-7BCC-4D97-AB84-016084040B4E}" srcOrd="1" destOrd="0" presId="urn:microsoft.com/office/officeart/2005/8/layout/cycle7"/>
    <dgm:cxn modelId="{016D7FE6-0DA6-4417-A207-B7944E019AC1}" type="presParOf" srcId="{7FC02AFF-61BD-4D76-8A28-51F9924F3DA2}" destId="{B7D4F073-700E-4561-B2CF-8F96F76DB0F6}" srcOrd="0" destOrd="0" presId="urn:microsoft.com/office/officeart/2005/8/layout/cycle7"/>
    <dgm:cxn modelId="{C8CE8CB2-738F-4EA9-B019-F1762E01E9F8}" type="presParOf" srcId="{7FC02AFF-61BD-4D76-8A28-51F9924F3DA2}" destId="{0E851D3C-3CC6-4D0D-A104-AFA172D7101F}" srcOrd="1" destOrd="0" presId="urn:microsoft.com/office/officeart/2005/8/layout/cycle7"/>
    <dgm:cxn modelId="{5D68BA6D-93B0-4C68-BBBB-C82DF424D1FE}" type="presParOf" srcId="{0E851D3C-3CC6-4D0D-A104-AFA172D7101F}" destId="{D2CC2CB1-8DCF-480F-8917-5E9E3A032429}" srcOrd="0" destOrd="0" presId="urn:microsoft.com/office/officeart/2005/8/layout/cycle7"/>
    <dgm:cxn modelId="{6BA60550-F54C-4737-ADB1-2BA2EC709CCF}" type="presParOf" srcId="{7FC02AFF-61BD-4D76-8A28-51F9924F3DA2}" destId="{A9B20010-A2AC-40C1-8AD9-7B871CDE6404}" srcOrd="2" destOrd="0" presId="urn:microsoft.com/office/officeart/2005/8/layout/cycle7"/>
    <dgm:cxn modelId="{196F59EF-50BD-4602-B8D1-1B21458BBFFD}" type="presParOf" srcId="{7FC02AFF-61BD-4D76-8A28-51F9924F3DA2}" destId="{6DDF6789-E64C-4C66-9C74-CC347B7A6FB0}" srcOrd="3" destOrd="0" presId="urn:microsoft.com/office/officeart/2005/8/layout/cycle7"/>
    <dgm:cxn modelId="{9BE64E6F-DA90-4F87-8E7C-69E9917F646F}" type="presParOf" srcId="{6DDF6789-E64C-4C66-9C74-CC347B7A6FB0}" destId="{50ABD1A3-CBA3-4A53-B349-FBA4594FB711}" srcOrd="0" destOrd="0" presId="urn:microsoft.com/office/officeart/2005/8/layout/cycle7"/>
    <dgm:cxn modelId="{2A70DA83-9A06-48F7-A2ED-C72CB1D2C959}" type="presParOf" srcId="{7FC02AFF-61BD-4D76-8A28-51F9924F3DA2}" destId="{B301302E-E07A-42BC-9CE9-41470D48AABD}" srcOrd="4" destOrd="0" presId="urn:microsoft.com/office/officeart/2005/8/layout/cycle7"/>
    <dgm:cxn modelId="{5CC8FFCB-6ED0-4DB2-89BC-DBAA65792D89}" type="presParOf" srcId="{7FC02AFF-61BD-4D76-8A28-51F9924F3DA2}" destId="{4D9F7A3D-BE3A-418C-84E4-76FE5DC197DA}" srcOrd="5" destOrd="0" presId="urn:microsoft.com/office/officeart/2005/8/layout/cycle7"/>
    <dgm:cxn modelId="{56E5DAB1-9250-4773-95A6-1C3809B4405E}" type="presParOf" srcId="{4D9F7A3D-BE3A-418C-84E4-76FE5DC197DA}" destId="{D11F0771-7BCC-4D97-AB84-016084040B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88CC4D-5B58-4B58-AD1D-6277400F41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86EE0F3-520C-4D3B-B13A-D12D86718498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Aggancio esperienziale</a:t>
          </a:r>
        </a:p>
      </dgm:t>
    </dgm:pt>
    <dgm:pt modelId="{753F4596-83F9-4661-BDBE-A16C642C828E}" type="parTrans" cxnId="{541822B4-33AD-42DF-BEEF-1D7490F315B5}">
      <dgm:prSet/>
      <dgm:spPr/>
      <dgm:t>
        <a:bodyPr/>
        <a:lstStyle/>
        <a:p>
          <a:endParaRPr lang="it-IT"/>
        </a:p>
      </dgm:t>
    </dgm:pt>
    <dgm:pt modelId="{E50C0931-0724-4BE1-98E9-B76EF04959DD}" type="sibTrans" cxnId="{541822B4-33AD-42DF-BEEF-1D7490F315B5}">
      <dgm:prSet/>
      <dgm:spPr/>
      <dgm:t>
        <a:bodyPr/>
        <a:lstStyle/>
        <a:p>
          <a:endParaRPr lang="it-IT"/>
        </a:p>
      </dgm:t>
    </dgm:pt>
    <dgm:pt modelId="{F3F79A23-F889-4B72-A807-BC0A06043E90}">
      <dgm:prSet phldrT="[Testo]"/>
      <dgm:spPr/>
      <dgm:t>
        <a:bodyPr/>
        <a:lstStyle/>
        <a:p>
          <a:r>
            <a:rPr lang="it-IT" dirty="0" smtClean="0"/>
            <a:t>L’annuncio partiva da quanto avevano sperimentato le prime comunità</a:t>
          </a:r>
          <a:endParaRPr lang="it-IT" dirty="0"/>
        </a:p>
      </dgm:t>
    </dgm:pt>
    <dgm:pt modelId="{EA9A1EEC-D4E8-4A57-9AF0-B284964E07B5}" type="parTrans" cxnId="{26D45A3A-A529-4BCB-A475-F2918CB511BD}">
      <dgm:prSet/>
      <dgm:spPr/>
      <dgm:t>
        <a:bodyPr/>
        <a:lstStyle/>
        <a:p>
          <a:endParaRPr lang="it-IT"/>
        </a:p>
      </dgm:t>
    </dgm:pt>
    <dgm:pt modelId="{2C04ACD7-F28F-43DE-97AB-E102538D117A}" type="sibTrans" cxnId="{26D45A3A-A529-4BCB-A475-F2918CB511BD}">
      <dgm:prSet/>
      <dgm:spPr/>
      <dgm:t>
        <a:bodyPr/>
        <a:lstStyle/>
        <a:p>
          <a:endParaRPr lang="it-IT"/>
        </a:p>
      </dgm:t>
    </dgm:pt>
    <dgm:pt modelId="{954028CA-05E2-4281-9065-6A9CB0529DCD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Assemblaggio antropologico</a:t>
          </a:r>
        </a:p>
      </dgm:t>
    </dgm:pt>
    <dgm:pt modelId="{EB4AE941-F9FD-455C-9C72-1711A96E46B6}" type="parTrans" cxnId="{72213E23-4459-450A-8F54-B6365E02914C}">
      <dgm:prSet/>
      <dgm:spPr/>
      <dgm:t>
        <a:bodyPr/>
        <a:lstStyle/>
        <a:p>
          <a:endParaRPr lang="it-IT"/>
        </a:p>
      </dgm:t>
    </dgm:pt>
    <dgm:pt modelId="{6B95D38E-EC14-425F-93E1-455623BD9EF3}" type="sibTrans" cxnId="{72213E23-4459-450A-8F54-B6365E02914C}">
      <dgm:prSet/>
      <dgm:spPr/>
      <dgm:t>
        <a:bodyPr/>
        <a:lstStyle/>
        <a:p>
          <a:endParaRPr lang="it-IT"/>
        </a:p>
      </dgm:t>
    </dgm:pt>
    <dgm:pt modelId="{98A30A55-1A56-48D3-AD44-DABA5023DED1}">
      <dgm:prSet phldrT="[Testo]"/>
      <dgm:spPr/>
      <dgm:t>
        <a:bodyPr/>
        <a:lstStyle/>
        <a:p>
          <a:r>
            <a:rPr lang="it-IT" dirty="0" smtClean="0"/>
            <a:t>I contenuti della fede si organizzavano attorno alla “dimensione  umana”</a:t>
          </a:r>
          <a:endParaRPr lang="it-IT" dirty="0"/>
        </a:p>
      </dgm:t>
    </dgm:pt>
    <dgm:pt modelId="{B50FD973-47D1-4E1D-B10E-F5554F5326A1}" type="parTrans" cxnId="{8C910907-27A1-4E70-BF12-EC66ED8AC60E}">
      <dgm:prSet/>
      <dgm:spPr/>
      <dgm:t>
        <a:bodyPr/>
        <a:lstStyle/>
        <a:p>
          <a:endParaRPr lang="it-IT"/>
        </a:p>
      </dgm:t>
    </dgm:pt>
    <dgm:pt modelId="{9009E0B6-F63D-4CC5-9930-DEBBF24513A4}" type="sibTrans" cxnId="{8C910907-27A1-4E70-BF12-EC66ED8AC60E}">
      <dgm:prSet/>
      <dgm:spPr/>
      <dgm:t>
        <a:bodyPr/>
        <a:lstStyle/>
        <a:p>
          <a:endParaRPr lang="it-IT"/>
        </a:p>
      </dgm:t>
    </dgm:pt>
    <dgm:pt modelId="{E85920A8-39EF-437D-A624-E9FCA671836E}">
      <dgm:prSet phldrT="[Testo]"/>
      <dgm:spPr/>
      <dgm:t>
        <a:bodyPr/>
        <a:lstStyle/>
        <a:p>
          <a:r>
            <a:rPr lang="it-IT" dirty="0" smtClean="0"/>
            <a:t>Coerenza della prassi</a:t>
          </a:r>
          <a:endParaRPr lang="it-IT" dirty="0"/>
        </a:p>
      </dgm:t>
    </dgm:pt>
    <dgm:pt modelId="{07B729E6-1824-4202-84FE-B5EAE6DE675D}" type="parTrans" cxnId="{1D93DD7F-03BB-4030-80CB-96DAB6C0A36D}">
      <dgm:prSet/>
      <dgm:spPr/>
      <dgm:t>
        <a:bodyPr/>
        <a:lstStyle/>
        <a:p>
          <a:endParaRPr lang="it-IT"/>
        </a:p>
      </dgm:t>
    </dgm:pt>
    <dgm:pt modelId="{B9603ACB-5E8F-474C-8CE8-5164AF0B9802}" type="sibTrans" cxnId="{1D93DD7F-03BB-4030-80CB-96DAB6C0A36D}">
      <dgm:prSet/>
      <dgm:spPr/>
      <dgm:t>
        <a:bodyPr/>
        <a:lstStyle/>
        <a:p>
          <a:endParaRPr lang="it-IT"/>
        </a:p>
      </dgm:t>
    </dgm:pt>
    <dgm:pt modelId="{F368DF99-937D-4E67-8E93-79A1F83CA96B}">
      <dgm:prSet phldrT="[Testo]"/>
      <dgm:spPr/>
      <dgm:t>
        <a:bodyPr/>
        <a:lstStyle/>
        <a:p>
          <a:r>
            <a:rPr lang="it-IT" dirty="0" smtClean="0"/>
            <a:t>Attuazione di una prassi coerente in grado di verificare il valore i il senso del messaggio</a:t>
          </a:r>
          <a:endParaRPr lang="it-IT" dirty="0"/>
        </a:p>
      </dgm:t>
    </dgm:pt>
    <dgm:pt modelId="{666CB49D-D55B-4689-8A6E-8A685C8B77FE}" type="parTrans" cxnId="{11E5D20B-AAE4-4C13-8553-08838339C5BC}">
      <dgm:prSet/>
      <dgm:spPr/>
      <dgm:t>
        <a:bodyPr/>
        <a:lstStyle/>
        <a:p>
          <a:endParaRPr lang="it-IT"/>
        </a:p>
      </dgm:t>
    </dgm:pt>
    <dgm:pt modelId="{E71489C1-89E1-4427-996A-1B036FCB7458}" type="sibTrans" cxnId="{11E5D20B-AAE4-4C13-8553-08838339C5BC}">
      <dgm:prSet/>
      <dgm:spPr/>
      <dgm:t>
        <a:bodyPr/>
        <a:lstStyle/>
        <a:p>
          <a:endParaRPr lang="it-IT"/>
        </a:p>
      </dgm:t>
    </dgm:pt>
    <dgm:pt modelId="{FF4A38D2-9870-47CC-AF41-BA032AE16B5A}" type="pres">
      <dgm:prSet presAssocID="{EF88CC4D-5B58-4B58-AD1D-6277400F41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28B4FDC-77DD-48CA-9411-F34BE71F062D}" type="pres">
      <dgm:prSet presAssocID="{A86EE0F3-520C-4D3B-B13A-D12D867184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30BCD9-C0FF-4804-BEAD-3642FCB32E3E}" type="pres">
      <dgm:prSet presAssocID="{A86EE0F3-520C-4D3B-B13A-D12D8671849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B1CFD2-AB5F-4222-BDF3-9134CD2A0E8F}" type="pres">
      <dgm:prSet presAssocID="{954028CA-05E2-4281-9065-6A9CB0529D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E9A089-9BE1-4F22-B440-2CA0F49AF51D}" type="pres">
      <dgm:prSet presAssocID="{954028CA-05E2-4281-9065-6A9CB0529DC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C1516D-1B1F-4F69-83E2-77B01E8A6677}" type="pres">
      <dgm:prSet presAssocID="{E85920A8-39EF-437D-A624-E9FCA67183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14CB19-D701-4563-BDB4-403CA2B0BAFA}" type="pres">
      <dgm:prSet presAssocID="{E85920A8-39EF-437D-A624-E9FCA671836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93DD7F-03BB-4030-80CB-96DAB6C0A36D}" srcId="{EF88CC4D-5B58-4B58-AD1D-6277400F4195}" destId="{E85920A8-39EF-437D-A624-E9FCA671836E}" srcOrd="2" destOrd="0" parTransId="{07B729E6-1824-4202-84FE-B5EAE6DE675D}" sibTransId="{B9603ACB-5E8F-474C-8CE8-5164AF0B9802}"/>
    <dgm:cxn modelId="{BAD035C5-679D-44F6-9D17-58327E39EDC7}" type="presOf" srcId="{EF88CC4D-5B58-4B58-AD1D-6277400F4195}" destId="{FF4A38D2-9870-47CC-AF41-BA032AE16B5A}" srcOrd="0" destOrd="0" presId="urn:microsoft.com/office/officeart/2005/8/layout/vList2"/>
    <dgm:cxn modelId="{F6D2DDA4-A131-47A1-B408-FFD64BAB7F27}" type="presOf" srcId="{98A30A55-1A56-48D3-AD44-DABA5023DED1}" destId="{6EE9A089-9BE1-4F22-B440-2CA0F49AF51D}" srcOrd="0" destOrd="0" presId="urn:microsoft.com/office/officeart/2005/8/layout/vList2"/>
    <dgm:cxn modelId="{8C910907-27A1-4E70-BF12-EC66ED8AC60E}" srcId="{954028CA-05E2-4281-9065-6A9CB0529DCD}" destId="{98A30A55-1A56-48D3-AD44-DABA5023DED1}" srcOrd="0" destOrd="0" parTransId="{B50FD973-47D1-4E1D-B10E-F5554F5326A1}" sibTransId="{9009E0B6-F63D-4CC5-9930-DEBBF24513A4}"/>
    <dgm:cxn modelId="{11E5D20B-AAE4-4C13-8553-08838339C5BC}" srcId="{E85920A8-39EF-437D-A624-E9FCA671836E}" destId="{F368DF99-937D-4E67-8E93-79A1F83CA96B}" srcOrd="0" destOrd="0" parTransId="{666CB49D-D55B-4689-8A6E-8A685C8B77FE}" sibTransId="{E71489C1-89E1-4427-996A-1B036FCB7458}"/>
    <dgm:cxn modelId="{DF32C45D-2BC0-442B-BF35-A9E569AD8833}" type="presOf" srcId="{A86EE0F3-520C-4D3B-B13A-D12D86718498}" destId="{528B4FDC-77DD-48CA-9411-F34BE71F062D}" srcOrd="0" destOrd="0" presId="urn:microsoft.com/office/officeart/2005/8/layout/vList2"/>
    <dgm:cxn modelId="{26D45A3A-A529-4BCB-A475-F2918CB511BD}" srcId="{A86EE0F3-520C-4D3B-B13A-D12D86718498}" destId="{F3F79A23-F889-4B72-A807-BC0A06043E90}" srcOrd="0" destOrd="0" parTransId="{EA9A1EEC-D4E8-4A57-9AF0-B284964E07B5}" sibTransId="{2C04ACD7-F28F-43DE-97AB-E102538D117A}"/>
    <dgm:cxn modelId="{72213E23-4459-450A-8F54-B6365E02914C}" srcId="{EF88CC4D-5B58-4B58-AD1D-6277400F4195}" destId="{954028CA-05E2-4281-9065-6A9CB0529DCD}" srcOrd="1" destOrd="0" parTransId="{EB4AE941-F9FD-455C-9C72-1711A96E46B6}" sibTransId="{6B95D38E-EC14-425F-93E1-455623BD9EF3}"/>
    <dgm:cxn modelId="{137FB479-9741-46F7-9BE8-1C7FCF8C5DEF}" type="presOf" srcId="{954028CA-05E2-4281-9065-6A9CB0529DCD}" destId="{78B1CFD2-AB5F-4222-BDF3-9134CD2A0E8F}" srcOrd="0" destOrd="0" presId="urn:microsoft.com/office/officeart/2005/8/layout/vList2"/>
    <dgm:cxn modelId="{CF1DAF21-6133-4F58-863B-8D9E74225157}" type="presOf" srcId="{F368DF99-937D-4E67-8E93-79A1F83CA96B}" destId="{C714CB19-D701-4563-BDB4-403CA2B0BAFA}" srcOrd="0" destOrd="0" presId="urn:microsoft.com/office/officeart/2005/8/layout/vList2"/>
    <dgm:cxn modelId="{AA30D4C3-0457-4604-B079-6087D80348CB}" type="presOf" srcId="{E85920A8-39EF-437D-A624-E9FCA671836E}" destId="{65C1516D-1B1F-4F69-83E2-77B01E8A6677}" srcOrd="0" destOrd="0" presId="urn:microsoft.com/office/officeart/2005/8/layout/vList2"/>
    <dgm:cxn modelId="{541822B4-33AD-42DF-BEEF-1D7490F315B5}" srcId="{EF88CC4D-5B58-4B58-AD1D-6277400F4195}" destId="{A86EE0F3-520C-4D3B-B13A-D12D86718498}" srcOrd="0" destOrd="0" parTransId="{753F4596-83F9-4661-BDBE-A16C642C828E}" sibTransId="{E50C0931-0724-4BE1-98E9-B76EF04959DD}"/>
    <dgm:cxn modelId="{3DCC0F86-8B19-40B9-894D-3CBBAA4A0311}" type="presOf" srcId="{F3F79A23-F889-4B72-A807-BC0A06043E90}" destId="{7030BCD9-C0FF-4804-BEAD-3642FCB32E3E}" srcOrd="0" destOrd="0" presId="urn:microsoft.com/office/officeart/2005/8/layout/vList2"/>
    <dgm:cxn modelId="{79C4F221-FF8A-43F7-BFC0-A950E41D7F67}" type="presParOf" srcId="{FF4A38D2-9870-47CC-AF41-BA032AE16B5A}" destId="{528B4FDC-77DD-48CA-9411-F34BE71F062D}" srcOrd="0" destOrd="0" presId="urn:microsoft.com/office/officeart/2005/8/layout/vList2"/>
    <dgm:cxn modelId="{43C0B5B2-EA5A-4BF4-82E5-07C2E25047ED}" type="presParOf" srcId="{FF4A38D2-9870-47CC-AF41-BA032AE16B5A}" destId="{7030BCD9-C0FF-4804-BEAD-3642FCB32E3E}" srcOrd="1" destOrd="0" presId="urn:microsoft.com/office/officeart/2005/8/layout/vList2"/>
    <dgm:cxn modelId="{BB7E4EC9-CAB0-4BF4-B1E6-D3395F2DE461}" type="presParOf" srcId="{FF4A38D2-9870-47CC-AF41-BA032AE16B5A}" destId="{78B1CFD2-AB5F-4222-BDF3-9134CD2A0E8F}" srcOrd="2" destOrd="0" presId="urn:microsoft.com/office/officeart/2005/8/layout/vList2"/>
    <dgm:cxn modelId="{A4AF63D2-D66B-412E-857C-7751ED3BF7B4}" type="presParOf" srcId="{FF4A38D2-9870-47CC-AF41-BA032AE16B5A}" destId="{6EE9A089-9BE1-4F22-B440-2CA0F49AF51D}" srcOrd="3" destOrd="0" presId="urn:microsoft.com/office/officeart/2005/8/layout/vList2"/>
    <dgm:cxn modelId="{32A2A416-1C97-4C97-967D-EA906A7F9713}" type="presParOf" srcId="{FF4A38D2-9870-47CC-AF41-BA032AE16B5A}" destId="{65C1516D-1B1F-4F69-83E2-77B01E8A6677}" srcOrd="4" destOrd="0" presId="urn:microsoft.com/office/officeart/2005/8/layout/vList2"/>
    <dgm:cxn modelId="{4D05A6C6-4E89-4EC1-BDF1-D0527C9F08D2}" type="presParOf" srcId="{FF4A38D2-9870-47CC-AF41-BA032AE16B5A}" destId="{C714CB19-D701-4563-BDB4-403CA2B0BAF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273ADA-0F08-444D-ABBB-62269820DA71}" type="doc">
      <dgm:prSet loTypeId="urn:microsoft.com/office/officeart/2005/8/layout/h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FDD2DF6C-40CD-4DAB-A4AB-64710A09811D}">
      <dgm:prSet phldrT="[Testo]"/>
      <dgm:spPr/>
      <dgm:t>
        <a:bodyPr/>
        <a:lstStyle/>
        <a:p>
          <a:r>
            <a:rPr lang="it-IT" dirty="0" smtClean="0"/>
            <a:t>Coltivare un gruppo</a:t>
          </a:r>
        </a:p>
      </dgm:t>
    </dgm:pt>
    <dgm:pt modelId="{C978D47C-8B9E-4933-B8A1-146D84398AA6}" type="parTrans" cxnId="{588271E8-562C-4036-B541-95184E89BB5A}">
      <dgm:prSet/>
      <dgm:spPr/>
      <dgm:t>
        <a:bodyPr/>
        <a:lstStyle/>
        <a:p>
          <a:endParaRPr lang="it-IT"/>
        </a:p>
      </dgm:t>
    </dgm:pt>
    <dgm:pt modelId="{15EC19CB-A191-4B88-9614-2D83DAC1DAAB}" type="sibTrans" cxnId="{588271E8-562C-4036-B541-95184E89BB5A}">
      <dgm:prSet/>
      <dgm:spPr/>
      <dgm:t>
        <a:bodyPr/>
        <a:lstStyle/>
        <a:p>
          <a:endParaRPr lang="it-IT"/>
        </a:p>
      </dgm:t>
    </dgm:pt>
    <dgm:pt modelId="{F3CA3270-243B-4355-97B8-B348F983490E}">
      <dgm:prSet phldrT="[Testo]"/>
      <dgm:spPr/>
      <dgm:t>
        <a:bodyPr/>
        <a:lstStyle/>
        <a:p>
          <a:r>
            <a:rPr lang="it-IT" dirty="0" smtClean="0"/>
            <a:t>Mantenere vivi i contatti</a:t>
          </a:r>
          <a:endParaRPr lang="it-IT" dirty="0"/>
        </a:p>
      </dgm:t>
    </dgm:pt>
    <dgm:pt modelId="{3F635A66-4A55-41C1-9A10-36F8514C1A5A}" type="parTrans" cxnId="{781C6F54-A0ED-4AE0-9764-E4F0CFEA66F5}">
      <dgm:prSet/>
      <dgm:spPr/>
      <dgm:t>
        <a:bodyPr/>
        <a:lstStyle/>
        <a:p>
          <a:endParaRPr lang="it-IT"/>
        </a:p>
      </dgm:t>
    </dgm:pt>
    <dgm:pt modelId="{DCF8038F-1F43-4163-A9AC-E18D2E7B5236}" type="sibTrans" cxnId="{781C6F54-A0ED-4AE0-9764-E4F0CFEA66F5}">
      <dgm:prSet/>
      <dgm:spPr/>
      <dgm:t>
        <a:bodyPr/>
        <a:lstStyle/>
        <a:p>
          <a:endParaRPr lang="it-IT"/>
        </a:p>
      </dgm:t>
    </dgm:pt>
    <dgm:pt modelId="{DAC1B2DA-2C17-46A8-BC06-D85858F019DC}">
      <dgm:prSet phldrT="[Testo]"/>
      <dgm:spPr/>
      <dgm:t>
        <a:bodyPr/>
        <a:lstStyle/>
        <a:p>
          <a:r>
            <a:rPr lang="it-IT" dirty="0" smtClean="0"/>
            <a:t>Possibilità comunicative</a:t>
          </a:r>
          <a:endParaRPr lang="it-IT" dirty="0"/>
        </a:p>
      </dgm:t>
    </dgm:pt>
    <dgm:pt modelId="{517F1AB5-E553-4006-9A67-8A3A73C9C211}" type="parTrans" cxnId="{09B377B6-EA69-44F0-A960-89E1FD2C051B}">
      <dgm:prSet/>
      <dgm:spPr/>
      <dgm:t>
        <a:bodyPr/>
        <a:lstStyle/>
        <a:p>
          <a:endParaRPr lang="it-IT"/>
        </a:p>
      </dgm:t>
    </dgm:pt>
    <dgm:pt modelId="{F8D9A8F7-0820-44C3-9612-96173BC4CC59}" type="sibTrans" cxnId="{09B377B6-EA69-44F0-A960-89E1FD2C051B}">
      <dgm:prSet/>
      <dgm:spPr/>
      <dgm:t>
        <a:bodyPr/>
        <a:lstStyle/>
        <a:p>
          <a:endParaRPr lang="it-IT"/>
        </a:p>
      </dgm:t>
    </dgm:pt>
    <dgm:pt modelId="{7E489BBA-4C45-4B9C-B230-5711711D99C8}">
      <dgm:prSet phldrT="[Testo]"/>
      <dgm:spPr/>
      <dgm:t>
        <a:bodyPr/>
        <a:lstStyle/>
        <a:p>
          <a:r>
            <a:rPr lang="it-IT" dirty="0" smtClean="0"/>
            <a:t>Cortile virtuale</a:t>
          </a:r>
          <a:endParaRPr lang="it-IT" dirty="0"/>
        </a:p>
      </dgm:t>
    </dgm:pt>
    <dgm:pt modelId="{A9F8B50D-7607-4FA6-A166-2F1EE5B50170}" type="parTrans" cxnId="{9B1470D1-CE11-4B37-8C11-DA9963D2F005}">
      <dgm:prSet/>
      <dgm:spPr/>
      <dgm:t>
        <a:bodyPr/>
        <a:lstStyle/>
        <a:p>
          <a:endParaRPr lang="it-IT"/>
        </a:p>
      </dgm:t>
    </dgm:pt>
    <dgm:pt modelId="{BA555BB9-619B-4E16-B4F0-24030AC4777D}" type="sibTrans" cxnId="{9B1470D1-CE11-4B37-8C11-DA9963D2F005}">
      <dgm:prSet/>
      <dgm:spPr/>
      <dgm:t>
        <a:bodyPr/>
        <a:lstStyle/>
        <a:p>
          <a:endParaRPr lang="it-IT"/>
        </a:p>
      </dgm:t>
    </dgm:pt>
    <dgm:pt modelId="{093BB964-A277-4F97-A5B1-198515E3C2BE}">
      <dgm:prSet phldrT="[Testo]"/>
      <dgm:spPr/>
      <dgm:t>
        <a:bodyPr/>
        <a:lstStyle/>
        <a:p>
          <a:r>
            <a:rPr lang="it-IT" smtClean="0">
              <a:latin typeface="+mn-lt"/>
              <a:ea typeface="+mn-ea"/>
              <a:cs typeface="+mn-cs"/>
            </a:rPr>
            <a:t>opportunità per creare relazioni positive</a:t>
          </a:r>
          <a:endParaRPr lang="it-IT" dirty="0"/>
        </a:p>
      </dgm:t>
    </dgm:pt>
    <dgm:pt modelId="{B7AC0BA2-AD7C-4648-9D2B-E47340BFF089}" type="parTrans" cxnId="{97837AA1-400C-4373-A8AF-1474C5703E07}">
      <dgm:prSet/>
      <dgm:spPr/>
      <dgm:t>
        <a:bodyPr/>
        <a:lstStyle/>
        <a:p>
          <a:endParaRPr lang="it-IT"/>
        </a:p>
      </dgm:t>
    </dgm:pt>
    <dgm:pt modelId="{ED7E50C7-D9DF-4C0E-8D21-F0EA4F6D2D81}" type="sibTrans" cxnId="{97837AA1-400C-4373-A8AF-1474C5703E07}">
      <dgm:prSet/>
      <dgm:spPr/>
      <dgm:t>
        <a:bodyPr/>
        <a:lstStyle/>
        <a:p>
          <a:endParaRPr lang="it-IT"/>
        </a:p>
      </dgm:t>
    </dgm:pt>
    <dgm:pt modelId="{C75C25CA-B683-481E-8610-E1C45B9C521F}">
      <dgm:prSet phldrT="[Testo]"/>
      <dgm:spPr/>
      <dgm:t>
        <a:bodyPr/>
        <a:lstStyle/>
        <a:p>
          <a:r>
            <a:rPr lang="it-IT" smtClean="0">
              <a:latin typeface="+mn-lt"/>
              <a:ea typeface="+mn-ea"/>
              <a:cs typeface="+mn-cs"/>
            </a:rPr>
            <a:t>luogo dove nascono conflitti</a:t>
          </a:r>
          <a:endParaRPr lang="it-IT" dirty="0"/>
        </a:p>
      </dgm:t>
    </dgm:pt>
    <dgm:pt modelId="{7FD6616B-70BA-4C31-99D8-6B91224EB90C}" type="parTrans" cxnId="{1564F36D-1CB4-4F0F-94B3-3B662DA91A83}">
      <dgm:prSet/>
      <dgm:spPr/>
      <dgm:t>
        <a:bodyPr/>
        <a:lstStyle/>
        <a:p>
          <a:endParaRPr lang="it-IT"/>
        </a:p>
      </dgm:t>
    </dgm:pt>
    <dgm:pt modelId="{3C44C74B-277E-458C-BA0C-6EA36CBD5452}" type="sibTrans" cxnId="{1564F36D-1CB4-4F0F-94B3-3B662DA91A83}">
      <dgm:prSet/>
      <dgm:spPr/>
      <dgm:t>
        <a:bodyPr/>
        <a:lstStyle/>
        <a:p>
          <a:endParaRPr lang="it-IT"/>
        </a:p>
      </dgm:t>
    </dgm:pt>
    <dgm:pt modelId="{2769DFE3-A348-4F6A-A54F-208FD8997F83}">
      <dgm:prSet phldrT="[Testo]"/>
      <dgm:spPr/>
      <dgm:t>
        <a:bodyPr/>
        <a:lstStyle/>
        <a:p>
          <a:r>
            <a:rPr lang="it-IT" dirty="0" smtClean="0"/>
            <a:t>Spazio di Spiritualità</a:t>
          </a:r>
          <a:endParaRPr lang="it-IT" dirty="0"/>
        </a:p>
      </dgm:t>
    </dgm:pt>
    <dgm:pt modelId="{BDA06CE7-D1C5-489D-8193-659B1BC851EA}" type="parTrans" cxnId="{EF17ED46-0DD3-4966-835C-152F2922071B}">
      <dgm:prSet/>
      <dgm:spPr/>
      <dgm:t>
        <a:bodyPr/>
        <a:lstStyle/>
        <a:p>
          <a:endParaRPr lang="it-IT"/>
        </a:p>
      </dgm:t>
    </dgm:pt>
    <dgm:pt modelId="{4B758F94-F4DA-4642-90BA-9876C830B21F}" type="sibTrans" cxnId="{EF17ED46-0DD3-4966-835C-152F2922071B}">
      <dgm:prSet/>
      <dgm:spPr/>
      <dgm:t>
        <a:bodyPr/>
        <a:lstStyle/>
        <a:p>
          <a:endParaRPr lang="it-IT"/>
        </a:p>
      </dgm:t>
    </dgm:pt>
    <dgm:pt modelId="{AFC1B1ED-17D6-4DFD-A052-839F221B3F17}">
      <dgm:prSet phldrT="[Testo]"/>
      <dgm:spPr/>
      <dgm:t>
        <a:bodyPr/>
        <a:lstStyle/>
        <a:p>
          <a:r>
            <a:rPr lang="it-IT" dirty="0" smtClean="0">
              <a:latin typeface="+mn-lt"/>
              <a:ea typeface="+mn-ea"/>
              <a:cs typeface="+mn-cs"/>
            </a:rPr>
            <a:t>forme di espressione religiosa sui social </a:t>
          </a:r>
          <a:r>
            <a:rPr lang="it-IT" dirty="0" smtClean="0">
              <a:latin typeface="+mn-lt"/>
              <a:ea typeface="+mn-ea"/>
              <a:cs typeface="+mn-cs"/>
            </a:rPr>
            <a:t>network</a:t>
          </a:r>
          <a:endParaRPr lang="it-IT" dirty="0"/>
        </a:p>
      </dgm:t>
    </dgm:pt>
    <dgm:pt modelId="{7AE6012D-7320-48CF-A588-4E6CC13776E4}" type="parTrans" cxnId="{7CFFE519-EE79-4286-A291-95DDDE8E4F80}">
      <dgm:prSet/>
      <dgm:spPr/>
      <dgm:t>
        <a:bodyPr/>
        <a:lstStyle/>
        <a:p>
          <a:endParaRPr lang="it-IT"/>
        </a:p>
      </dgm:t>
    </dgm:pt>
    <dgm:pt modelId="{36C2036F-D11C-4B71-9FF3-B8615F2A93FE}" type="sibTrans" cxnId="{7CFFE519-EE79-4286-A291-95DDDE8E4F80}">
      <dgm:prSet/>
      <dgm:spPr/>
      <dgm:t>
        <a:bodyPr/>
        <a:lstStyle/>
        <a:p>
          <a:endParaRPr lang="it-IT"/>
        </a:p>
      </dgm:t>
    </dgm:pt>
    <dgm:pt modelId="{C0B4339C-64A8-4B30-9C18-319BCB3716F6}">
      <dgm:prSet phldrT="[Testo]"/>
      <dgm:spPr/>
      <dgm:t>
        <a:bodyPr/>
        <a:lstStyle/>
        <a:p>
          <a:r>
            <a:rPr lang="it-IT" dirty="0" smtClean="0"/>
            <a:t>leggere i “segnali</a:t>
          </a:r>
        </a:p>
      </dgm:t>
    </dgm:pt>
    <dgm:pt modelId="{ABA4A777-A9DE-4CCC-BBAE-BD56E9512515}" type="parTrans" cxnId="{43E27A47-E47C-447F-AA6E-C3E427DC3305}">
      <dgm:prSet/>
      <dgm:spPr/>
      <dgm:t>
        <a:bodyPr/>
        <a:lstStyle/>
        <a:p>
          <a:endParaRPr lang="it-IT"/>
        </a:p>
      </dgm:t>
    </dgm:pt>
    <dgm:pt modelId="{6CBCFD92-30E6-4B6E-8371-44E4D195238A}" type="sibTrans" cxnId="{43E27A47-E47C-447F-AA6E-C3E427DC3305}">
      <dgm:prSet/>
      <dgm:spPr/>
      <dgm:t>
        <a:bodyPr/>
        <a:lstStyle/>
        <a:p>
          <a:endParaRPr lang="it-IT"/>
        </a:p>
      </dgm:t>
    </dgm:pt>
    <dgm:pt modelId="{DD3F9765-C745-4963-BDD9-613415240C55}">
      <dgm:prSet phldrT="[Testo]"/>
      <dgm:spPr/>
      <dgm:t>
        <a:bodyPr/>
        <a:lstStyle/>
        <a:p>
          <a:r>
            <a:rPr lang="it-IT" dirty="0" smtClean="0">
              <a:latin typeface="+mn-lt"/>
              <a:ea typeface="+mn-ea"/>
              <a:cs typeface="+mn-cs"/>
            </a:rPr>
            <a:t>Possibilità di educare alla Fede</a:t>
          </a:r>
          <a:endParaRPr lang="it-IT" dirty="0"/>
        </a:p>
      </dgm:t>
    </dgm:pt>
    <dgm:pt modelId="{DA34E1C6-BC15-4D6F-98DF-5767F8A5A370}" type="parTrans" cxnId="{16523C6A-D483-4985-A896-E928CFF45CAC}">
      <dgm:prSet/>
      <dgm:spPr/>
      <dgm:t>
        <a:bodyPr/>
        <a:lstStyle/>
        <a:p>
          <a:endParaRPr lang="it-IT"/>
        </a:p>
      </dgm:t>
    </dgm:pt>
    <dgm:pt modelId="{5209645C-CC3F-47B8-AD8B-84CAD459A499}" type="sibTrans" cxnId="{16523C6A-D483-4985-A896-E928CFF45CAC}">
      <dgm:prSet/>
      <dgm:spPr/>
      <dgm:t>
        <a:bodyPr/>
        <a:lstStyle/>
        <a:p>
          <a:endParaRPr lang="it-IT"/>
        </a:p>
      </dgm:t>
    </dgm:pt>
    <dgm:pt modelId="{CD15135B-0F82-4A20-91A6-9DD468126C58}" type="pres">
      <dgm:prSet presAssocID="{AF273ADA-0F08-444D-ABBB-62269820DA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43ED86-9D58-4F9A-AB31-CD1D6815A568}" type="pres">
      <dgm:prSet presAssocID="{FDD2DF6C-40CD-4DAB-A4AB-64710A09811D}" presName="composite" presStyleCnt="0"/>
      <dgm:spPr/>
    </dgm:pt>
    <dgm:pt modelId="{8D7325A8-AAD5-4D76-8C31-BDFBF5BE5D91}" type="pres">
      <dgm:prSet presAssocID="{FDD2DF6C-40CD-4DAB-A4AB-64710A0981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11C541-0DD6-439C-86F2-188CF811C454}" type="pres">
      <dgm:prSet presAssocID="{FDD2DF6C-40CD-4DAB-A4AB-64710A0981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13A601-A2F2-45C7-86EB-037A2925C380}" type="pres">
      <dgm:prSet presAssocID="{15EC19CB-A191-4B88-9614-2D83DAC1DAAB}" presName="space" presStyleCnt="0"/>
      <dgm:spPr/>
    </dgm:pt>
    <dgm:pt modelId="{B9E91494-D40D-44EE-890B-47806B313792}" type="pres">
      <dgm:prSet presAssocID="{7E489BBA-4C45-4B9C-B230-5711711D99C8}" presName="composite" presStyleCnt="0"/>
      <dgm:spPr/>
    </dgm:pt>
    <dgm:pt modelId="{44BB1FBA-A3AA-45C1-B313-351AE5B605EF}" type="pres">
      <dgm:prSet presAssocID="{7E489BBA-4C45-4B9C-B230-5711711D99C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964BB2-42B0-4043-9505-7F534ABA0C91}" type="pres">
      <dgm:prSet presAssocID="{7E489BBA-4C45-4B9C-B230-5711711D99C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A7E4C5-64D5-4C1B-A8BC-F2B6DE1BC9A6}" type="pres">
      <dgm:prSet presAssocID="{BA555BB9-619B-4E16-B4F0-24030AC4777D}" presName="space" presStyleCnt="0"/>
      <dgm:spPr/>
    </dgm:pt>
    <dgm:pt modelId="{0BD90B5C-9CD3-412F-B3F9-DA71BA51CF1A}" type="pres">
      <dgm:prSet presAssocID="{2769DFE3-A348-4F6A-A54F-208FD8997F83}" presName="composite" presStyleCnt="0"/>
      <dgm:spPr/>
    </dgm:pt>
    <dgm:pt modelId="{CC7B64CB-62B9-41AD-BE79-6E75ECB29951}" type="pres">
      <dgm:prSet presAssocID="{2769DFE3-A348-4F6A-A54F-208FD8997F8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501BE6-01DA-4D88-8EC1-3556FFDEECAE}" type="pres">
      <dgm:prSet presAssocID="{2769DFE3-A348-4F6A-A54F-208FD8997F8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81C6F54-A0ED-4AE0-9764-E4F0CFEA66F5}" srcId="{FDD2DF6C-40CD-4DAB-A4AB-64710A09811D}" destId="{F3CA3270-243B-4355-97B8-B348F983490E}" srcOrd="0" destOrd="0" parTransId="{3F635A66-4A55-41C1-9A10-36F8514C1A5A}" sibTransId="{DCF8038F-1F43-4163-A9AC-E18D2E7B5236}"/>
    <dgm:cxn modelId="{F6DDF676-314A-432E-8891-AE3E592CA70E}" type="presOf" srcId="{093BB964-A277-4F97-A5B1-198515E3C2BE}" destId="{2F964BB2-42B0-4043-9505-7F534ABA0C91}" srcOrd="0" destOrd="0" presId="urn:microsoft.com/office/officeart/2005/8/layout/hList1"/>
    <dgm:cxn modelId="{27299973-ABD9-4635-ADFB-161628377661}" type="presOf" srcId="{7E489BBA-4C45-4B9C-B230-5711711D99C8}" destId="{44BB1FBA-A3AA-45C1-B313-351AE5B605EF}" srcOrd="0" destOrd="0" presId="urn:microsoft.com/office/officeart/2005/8/layout/hList1"/>
    <dgm:cxn modelId="{97837AA1-400C-4373-A8AF-1474C5703E07}" srcId="{7E489BBA-4C45-4B9C-B230-5711711D99C8}" destId="{093BB964-A277-4F97-A5B1-198515E3C2BE}" srcOrd="0" destOrd="0" parTransId="{B7AC0BA2-AD7C-4648-9D2B-E47340BFF089}" sibTransId="{ED7E50C7-D9DF-4C0E-8D21-F0EA4F6D2D81}"/>
    <dgm:cxn modelId="{16523C6A-D483-4985-A896-E928CFF45CAC}" srcId="{2769DFE3-A348-4F6A-A54F-208FD8997F83}" destId="{DD3F9765-C745-4963-BDD9-613415240C55}" srcOrd="1" destOrd="0" parTransId="{DA34E1C6-BC15-4D6F-98DF-5767F8A5A370}" sibTransId="{5209645C-CC3F-47B8-AD8B-84CAD459A499}"/>
    <dgm:cxn modelId="{EF17ED46-0DD3-4966-835C-152F2922071B}" srcId="{AF273ADA-0F08-444D-ABBB-62269820DA71}" destId="{2769DFE3-A348-4F6A-A54F-208FD8997F83}" srcOrd="2" destOrd="0" parTransId="{BDA06CE7-D1C5-489D-8193-659B1BC851EA}" sibTransId="{4B758F94-F4DA-4642-90BA-9876C830B21F}"/>
    <dgm:cxn modelId="{7185D1CA-650D-4541-9790-9745ABCD2409}" type="presOf" srcId="{FDD2DF6C-40CD-4DAB-A4AB-64710A09811D}" destId="{8D7325A8-AAD5-4D76-8C31-BDFBF5BE5D91}" srcOrd="0" destOrd="0" presId="urn:microsoft.com/office/officeart/2005/8/layout/hList1"/>
    <dgm:cxn modelId="{C9355DE2-7BFE-4380-BCDB-DE499DD97BD3}" type="presOf" srcId="{AF273ADA-0F08-444D-ABBB-62269820DA71}" destId="{CD15135B-0F82-4A20-91A6-9DD468126C58}" srcOrd="0" destOrd="0" presId="urn:microsoft.com/office/officeart/2005/8/layout/hList1"/>
    <dgm:cxn modelId="{43E27A47-E47C-447F-AA6E-C3E427DC3305}" srcId="{FDD2DF6C-40CD-4DAB-A4AB-64710A09811D}" destId="{C0B4339C-64A8-4B30-9C18-319BCB3716F6}" srcOrd="2" destOrd="0" parTransId="{ABA4A777-A9DE-4CCC-BBAE-BD56E9512515}" sibTransId="{6CBCFD92-30E6-4B6E-8371-44E4D195238A}"/>
    <dgm:cxn modelId="{7CFFE519-EE79-4286-A291-95DDDE8E4F80}" srcId="{2769DFE3-A348-4F6A-A54F-208FD8997F83}" destId="{AFC1B1ED-17D6-4DFD-A052-839F221B3F17}" srcOrd="0" destOrd="0" parTransId="{7AE6012D-7320-48CF-A588-4E6CC13776E4}" sibTransId="{36C2036F-D11C-4B71-9FF3-B8615F2A93FE}"/>
    <dgm:cxn modelId="{F2499522-09BB-4653-9B5D-EC65C6A2A7A8}" type="presOf" srcId="{AFC1B1ED-17D6-4DFD-A052-839F221B3F17}" destId="{74501BE6-01DA-4D88-8EC1-3556FFDEECAE}" srcOrd="0" destOrd="0" presId="urn:microsoft.com/office/officeart/2005/8/layout/hList1"/>
    <dgm:cxn modelId="{1564F36D-1CB4-4F0F-94B3-3B662DA91A83}" srcId="{7E489BBA-4C45-4B9C-B230-5711711D99C8}" destId="{C75C25CA-B683-481E-8610-E1C45B9C521F}" srcOrd="1" destOrd="0" parTransId="{7FD6616B-70BA-4C31-99D8-6B91224EB90C}" sibTransId="{3C44C74B-277E-458C-BA0C-6EA36CBD5452}"/>
    <dgm:cxn modelId="{9B1470D1-CE11-4B37-8C11-DA9963D2F005}" srcId="{AF273ADA-0F08-444D-ABBB-62269820DA71}" destId="{7E489BBA-4C45-4B9C-B230-5711711D99C8}" srcOrd="1" destOrd="0" parTransId="{A9F8B50D-7607-4FA6-A166-2F1EE5B50170}" sibTransId="{BA555BB9-619B-4E16-B4F0-24030AC4777D}"/>
    <dgm:cxn modelId="{09B377B6-EA69-44F0-A960-89E1FD2C051B}" srcId="{FDD2DF6C-40CD-4DAB-A4AB-64710A09811D}" destId="{DAC1B2DA-2C17-46A8-BC06-D85858F019DC}" srcOrd="1" destOrd="0" parTransId="{517F1AB5-E553-4006-9A67-8A3A73C9C211}" sibTransId="{F8D9A8F7-0820-44C3-9612-96173BC4CC59}"/>
    <dgm:cxn modelId="{96826C99-A481-4860-AAB3-75E1E28DFD13}" type="presOf" srcId="{2769DFE3-A348-4F6A-A54F-208FD8997F83}" destId="{CC7B64CB-62B9-41AD-BE79-6E75ECB29951}" srcOrd="0" destOrd="0" presId="urn:microsoft.com/office/officeart/2005/8/layout/hList1"/>
    <dgm:cxn modelId="{A0F7CDAE-A392-4E9E-8BF3-8333DB04CB39}" type="presOf" srcId="{C0B4339C-64A8-4B30-9C18-319BCB3716F6}" destId="{7111C541-0DD6-439C-86F2-188CF811C454}" srcOrd="0" destOrd="2" presId="urn:microsoft.com/office/officeart/2005/8/layout/hList1"/>
    <dgm:cxn modelId="{9237DD2F-1DAB-4AAD-8DF5-37BACA45AD2C}" type="presOf" srcId="{F3CA3270-243B-4355-97B8-B348F983490E}" destId="{7111C541-0DD6-439C-86F2-188CF811C454}" srcOrd="0" destOrd="0" presId="urn:microsoft.com/office/officeart/2005/8/layout/hList1"/>
    <dgm:cxn modelId="{B8CD1B09-00E8-420B-8E30-32F18C5CBBCB}" type="presOf" srcId="{DAC1B2DA-2C17-46A8-BC06-D85858F019DC}" destId="{7111C541-0DD6-439C-86F2-188CF811C454}" srcOrd="0" destOrd="1" presId="urn:microsoft.com/office/officeart/2005/8/layout/hList1"/>
    <dgm:cxn modelId="{588271E8-562C-4036-B541-95184E89BB5A}" srcId="{AF273ADA-0F08-444D-ABBB-62269820DA71}" destId="{FDD2DF6C-40CD-4DAB-A4AB-64710A09811D}" srcOrd="0" destOrd="0" parTransId="{C978D47C-8B9E-4933-B8A1-146D84398AA6}" sibTransId="{15EC19CB-A191-4B88-9614-2D83DAC1DAAB}"/>
    <dgm:cxn modelId="{E8C79ACB-9BE1-449B-BE52-24FC61836A11}" type="presOf" srcId="{C75C25CA-B683-481E-8610-E1C45B9C521F}" destId="{2F964BB2-42B0-4043-9505-7F534ABA0C91}" srcOrd="0" destOrd="1" presId="urn:microsoft.com/office/officeart/2005/8/layout/hList1"/>
    <dgm:cxn modelId="{C533A8CA-DBB3-4656-9E1A-2B57649BE545}" type="presOf" srcId="{DD3F9765-C745-4963-BDD9-613415240C55}" destId="{74501BE6-01DA-4D88-8EC1-3556FFDEECAE}" srcOrd="0" destOrd="1" presId="urn:microsoft.com/office/officeart/2005/8/layout/hList1"/>
    <dgm:cxn modelId="{69DA819A-6F59-454D-A0B9-E4B4FBFADDC1}" type="presParOf" srcId="{CD15135B-0F82-4A20-91A6-9DD468126C58}" destId="{2C43ED86-9D58-4F9A-AB31-CD1D6815A568}" srcOrd="0" destOrd="0" presId="urn:microsoft.com/office/officeart/2005/8/layout/hList1"/>
    <dgm:cxn modelId="{CEAA75A4-6E5C-4624-AAF5-CBB4AEDCE4D6}" type="presParOf" srcId="{2C43ED86-9D58-4F9A-AB31-CD1D6815A568}" destId="{8D7325A8-AAD5-4D76-8C31-BDFBF5BE5D91}" srcOrd="0" destOrd="0" presId="urn:microsoft.com/office/officeart/2005/8/layout/hList1"/>
    <dgm:cxn modelId="{8C99C577-B94A-4094-8F20-8E9E5A2FF8E6}" type="presParOf" srcId="{2C43ED86-9D58-4F9A-AB31-CD1D6815A568}" destId="{7111C541-0DD6-439C-86F2-188CF811C454}" srcOrd="1" destOrd="0" presId="urn:microsoft.com/office/officeart/2005/8/layout/hList1"/>
    <dgm:cxn modelId="{1D59FA71-65EB-4137-8EBA-F68A263A0094}" type="presParOf" srcId="{CD15135B-0F82-4A20-91A6-9DD468126C58}" destId="{2B13A601-A2F2-45C7-86EB-037A2925C380}" srcOrd="1" destOrd="0" presId="urn:microsoft.com/office/officeart/2005/8/layout/hList1"/>
    <dgm:cxn modelId="{0E7B2CD1-C2BD-4965-80F5-91CE7CB6FCC6}" type="presParOf" srcId="{CD15135B-0F82-4A20-91A6-9DD468126C58}" destId="{B9E91494-D40D-44EE-890B-47806B313792}" srcOrd="2" destOrd="0" presId="urn:microsoft.com/office/officeart/2005/8/layout/hList1"/>
    <dgm:cxn modelId="{7DCC21AA-EDCA-4566-8EAF-309840050545}" type="presParOf" srcId="{B9E91494-D40D-44EE-890B-47806B313792}" destId="{44BB1FBA-A3AA-45C1-B313-351AE5B605EF}" srcOrd="0" destOrd="0" presId="urn:microsoft.com/office/officeart/2005/8/layout/hList1"/>
    <dgm:cxn modelId="{D56DFB08-1F7D-4ED4-B784-B86FC60D04CE}" type="presParOf" srcId="{B9E91494-D40D-44EE-890B-47806B313792}" destId="{2F964BB2-42B0-4043-9505-7F534ABA0C91}" srcOrd="1" destOrd="0" presId="urn:microsoft.com/office/officeart/2005/8/layout/hList1"/>
    <dgm:cxn modelId="{50890E6E-1273-411F-8DB0-51B8A1BDC293}" type="presParOf" srcId="{CD15135B-0F82-4A20-91A6-9DD468126C58}" destId="{75A7E4C5-64D5-4C1B-A8BC-F2B6DE1BC9A6}" srcOrd="3" destOrd="0" presId="urn:microsoft.com/office/officeart/2005/8/layout/hList1"/>
    <dgm:cxn modelId="{3A926E6E-736E-4B88-B434-72F321F99D9E}" type="presParOf" srcId="{CD15135B-0F82-4A20-91A6-9DD468126C58}" destId="{0BD90B5C-9CD3-412F-B3F9-DA71BA51CF1A}" srcOrd="4" destOrd="0" presId="urn:microsoft.com/office/officeart/2005/8/layout/hList1"/>
    <dgm:cxn modelId="{27CC4D12-C767-4E5A-B79B-A85E0AD2975C}" type="presParOf" srcId="{0BD90B5C-9CD3-412F-B3F9-DA71BA51CF1A}" destId="{CC7B64CB-62B9-41AD-BE79-6E75ECB29951}" srcOrd="0" destOrd="0" presId="urn:microsoft.com/office/officeart/2005/8/layout/hList1"/>
    <dgm:cxn modelId="{9C4DF4FC-D346-41C1-92FF-29B8B526F81E}" type="presParOf" srcId="{0BD90B5C-9CD3-412F-B3F9-DA71BA51CF1A}" destId="{74501BE6-01DA-4D88-8EC1-3556FFDEEC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3B32EC-F9C3-4C25-B0E7-7A0C7184CEAC}" type="doc">
      <dgm:prSet loTypeId="urn:microsoft.com/office/officeart/2005/8/layout/process4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985F227-5D86-47BF-8F95-7EBB3291B4E1}">
      <dgm:prSet phldrT="[Testo]" custT="1"/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EVANGELIZZAZIONE </a:t>
          </a:r>
        </a:p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DEI GIOVANI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59817-9855-46F4-9B77-88DBC5ADF7D8}" type="parTrans" cxnId="{CC915ACE-F3E0-48E8-A415-6D1306245CCB}">
      <dgm:prSet/>
      <dgm:spPr/>
      <dgm:t>
        <a:bodyPr/>
        <a:lstStyle/>
        <a:p>
          <a:endParaRPr lang="it-IT"/>
        </a:p>
      </dgm:t>
    </dgm:pt>
    <dgm:pt modelId="{A1881F94-3F26-4512-BE64-6E416C5FE5E3}" type="sibTrans" cxnId="{CC915ACE-F3E0-48E8-A415-6D1306245CCB}">
      <dgm:prSet/>
      <dgm:spPr/>
      <dgm:t>
        <a:bodyPr/>
        <a:lstStyle/>
        <a:p>
          <a:endParaRPr lang="it-IT"/>
        </a:p>
      </dgm:t>
    </dgm:pt>
    <dgm:pt modelId="{B05AB6EB-3667-4471-BF90-27D3327E7F84}">
      <dgm:prSet phldrT="[Testo]"/>
      <dgm:spPr/>
      <dgm:t>
        <a:bodyPr/>
        <a:lstStyle/>
        <a:p>
          <a:r>
            <a:rPr lang="it-IT" dirty="0" smtClean="0"/>
            <a:t>come processo di comunicazione</a:t>
          </a:r>
          <a:endParaRPr lang="it-IT" dirty="0"/>
        </a:p>
      </dgm:t>
    </dgm:pt>
    <dgm:pt modelId="{37434646-2E9B-4523-9C43-562E1C238144}" type="parTrans" cxnId="{C9B986EF-D934-4FF0-8FAC-0AA1E1054802}">
      <dgm:prSet/>
      <dgm:spPr/>
      <dgm:t>
        <a:bodyPr/>
        <a:lstStyle/>
        <a:p>
          <a:endParaRPr lang="it-IT"/>
        </a:p>
      </dgm:t>
    </dgm:pt>
    <dgm:pt modelId="{545045A3-04DD-4C0E-AA1A-6F424C01C97F}" type="sibTrans" cxnId="{C9B986EF-D934-4FF0-8FAC-0AA1E1054802}">
      <dgm:prSet/>
      <dgm:spPr/>
      <dgm:t>
        <a:bodyPr/>
        <a:lstStyle/>
        <a:p>
          <a:endParaRPr lang="it-IT"/>
        </a:p>
      </dgm:t>
    </dgm:pt>
    <dgm:pt modelId="{6260C73C-133C-4519-8C95-EC8A6FBB4C9F}">
      <dgm:prSet phldrT="[Testo]"/>
      <dgm:spPr/>
      <dgm:t>
        <a:bodyPr/>
        <a:lstStyle/>
        <a:p>
          <a:r>
            <a:rPr lang="it-IT" dirty="0" smtClean="0"/>
            <a:t>Che cosa – come – perché comunicare</a:t>
          </a:r>
          <a:endParaRPr lang="it-IT" dirty="0"/>
        </a:p>
      </dgm:t>
    </dgm:pt>
    <dgm:pt modelId="{9B6C145C-5C86-4BFB-AE35-A3EEAB0A910C}" type="parTrans" cxnId="{E5C3C09A-511C-4C67-9452-B061710F5600}">
      <dgm:prSet/>
      <dgm:spPr/>
      <dgm:t>
        <a:bodyPr/>
        <a:lstStyle/>
        <a:p>
          <a:endParaRPr lang="it-IT"/>
        </a:p>
      </dgm:t>
    </dgm:pt>
    <dgm:pt modelId="{F88ED8B6-9D96-433E-BB68-356552CC0692}" type="sibTrans" cxnId="{E5C3C09A-511C-4C67-9452-B061710F5600}">
      <dgm:prSet/>
      <dgm:spPr/>
      <dgm:t>
        <a:bodyPr/>
        <a:lstStyle/>
        <a:p>
          <a:endParaRPr lang="it-IT"/>
        </a:p>
      </dgm:t>
    </dgm:pt>
    <dgm:pt modelId="{B2F3A021-0C7C-4FFD-B0F5-EA4D612CC4B6}">
      <dgm:prSet phldrT="[Testo]"/>
      <dgm:spPr/>
      <dgm:t>
        <a:bodyPr/>
        <a:lstStyle/>
        <a:p>
          <a:r>
            <a: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Comunichiamo il mistero salvifico di Dio con simboli, concetti, forme e  parole che rimandano a modi culturali di sentire, pensare e agire propri di ogni tempo </a:t>
          </a:r>
          <a:endParaRPr lang="it-IT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605A19-5E88-4096-B2DD-F20ADFAD2857}" type="parTrans" cxnId="{E0D20078-AEBF-44C0-80CC-703E2324226F}">
      <dgm:prSet/>
      <dgm:spPr/>
      <dgm:t>
        <a:bodyPr/>
        <a:lstStyle/>
        <a:p>
          <a:endParaRPr lang="it-IT"/>
        </a:p>
      </dgm:t>
    </dgm:pt>
    <dgm:pt modelId="{C241C320-BE33-4732-82D6-E2BA9020A984}" type="sibTrans" cxnId="{E0D20078-AEBF-44C0-80CC-703E2324226F}">
      <dgm:prSet/>
      <dgm:spPr/>
      <dgm:t>
        <a:bodyPr/>
        <a:lstStyle/>
        <a:p>
          <a:endParaRPr lang="it-IT"/>
        </a:p>
      </dgm:t>
    </dgm:pt>
    <dgm:pt modelId="{6A61EB5F-4F99-4DB5-A171-2E53520AA6C8}">
      <dgm:prSet phldrT="[Testo]"/>
      <dgm:spPr/>
      <dgm:t>
        <a:bodyPr/>
        <a:lstStyle/>
        <a:p>
          <a:r>
            <a:rPr lang="it-IT" dirty="0" smtClean="0"/>
            <a:t>Non si può ripetere alla lettera l’esperienza cristiana</a:t>
          </a:r>
        </a:p>
      </dgm:t>
    </dgm:pt>
    <dgm:pt modelId="{43E75E1B-F505-4D37-9443-CF9AD4236B06}" type="parTrans" cxnId="{833953E1-1F86-4E98-892F-47FC601E3FAA}">
      <dgm:prSet/>
      <dgm:spPr/>
      <dgm:t>
        <a:bodyPr/>
        <a:lstStyle/>
        <a:p>
          <a:endParaRPr lang="it-IT"/>
        </a:p>
      </dgm:t>
    </dgm:pt>
    <dgm:pt modelId="{1A27C1DC-835C-4D1B-8F53-D78611863B0D}" type="sibTrans" cxnId="{833953E1-1F86-4E98-892F-47FC601E3FAA}">
      <dgm:prSet/>
      <dgm:spPr/>
      <dgm:t>
        <a:bodyPr/>
        <a:lstStyle/>
        <a:p>
          <a:endParaRPr lang="it-IT"/>
        </a:p>
      </dgm:t>
    </dgm:pt>
    <dgm:pt modelId="{85FACAFD-DA7C-474B-B1DB-0E591F9C1CAA}" type="pres">
      <dgm:prSet presAssocID="{A93B32EC-F9C3-4C25-B0E7-7A0C7184CE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8AC2271-D91A-4E51-B0AC-4576245B666B}" type="pres">
      <dgm:prSet presAssocID="{B2F3A021-0C7C-4FFD-B0F5-EA4D612CC4B6}" presName="boxAndChildren" presStyleCnt="0"/>
      <dgm:spPr/>
    </dgm:pt>
    <dgm:pt modelId="{7D464DBE-F479-4BF5-A6FF-8BDBFF9B1275}" type="pres">
      <dgm:prSet presAssocID="{B2F3A021-0C7C-4FFD-B0F5-EA4D612CC4B6}" presName="parentTextBox" presStyleLbl="node1" presStyleIdx="0" presStyleCnt="2"/>
      <dgm:spPr/>
      <dgm:t>
        <a:bodyPr/>
        <a:lstStyle/>
        <a:p>
          <a:endParaRPr lang="it-IT"/>
        </a:p>
      </dgm:t>
    </dgm:pt>
    <dgm:pt modelId="{3DCB3092-0276-4B7B-B34A-A68775DA463F}" type="pres">
      <dgm:prSet presAssocID="{B2F3A021-0C7C-4FFD-B0F5-EA4D612CC4B6}" presName="entireBox" presStyleLbl="node1" presStyleIdx="0" presStyleCnt="2"/>
      <dgm:spPr/>
      <dgm:t>
        <a:bodyPr/>
        <a:lstStyle/>
        <a:p>
          <a:endParaRPr lang="it-IT"/>
        </a:p>
      </dgm:t>
    </dgm:pt>
    <dgm:pt modelId="{2D9BAA7B-0970-4926-A27A-25606B3D928D}" type="pres">
      <dgm:prSet presAssocID="{B2F3A021-0C7C-4FFD-B0F5-EA4D612CC4B6}" presName="descendantBox" presStyleCnt="0"/>
      <dgm:spPr/>
    </dgm:pt>
    <dgm:pt modelId="{A1BC9937-E4F0-439B-B3BC-837AEEEA59A0}" type="pres">
      <dgm:prSet presAssocID="{6A61EB5F-4F99-4DB5-A171-2E53520AA6C8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6482C-5E52-48D2-84CD-4DB635AA2E9B}" type="pres">
      <dgm:prSet presAssocID="{A1881F94-3F26-4512-BE64-6E416C5FE5E3}" presName="sp" presStyleCnt="0"/>
      <dgm:spPr/>
    </dgm:pt>
    <dgm:pt modelId="{5CDB9EE2-91B6-4D15-820E-81ED50337452}" type="pres">
      <dgm:prSet presAssocID="{D985F227-5D86-47BF-8F95-7EBB3291B4E1}" presName="arrowAndChildren" presStyleCnt="0"/>
      <dgm:spPr/>
    </dgm:pt>
    <dgm:pt modelId="{4BE098A7-E412-431D-BE14-646B6208027C}" type="pres">
      <dgm:prSet presAssocID="{D985F227-5D86-47BF-8F95-7EBB3291B4E1}" presName="parentTextArrow" presStyleLbl="node1" presStyleIdx="0" presStyleCnt="2"/>
      <dgm:spPr/>
      <dgm:t>
        <a:bodyPr/>
        <a:lstStyle/>
        <a:p>
          <a:endParaRPr lang="it-IT"/>
        </a:p>
      </dgm:t>
    </dgm:pt>
    <dgm:pt modelId="{E3354AE3-33E4-4B97-BF67-E8179314C71B}" type="pres">
      <dgm:prSet presAssocID="{D985F227-5D86-47BF-8F95-7EBB3291B4E1}" presName="arrow" presStyleLbl="node1" presStyleIdx="1" presStyleCnt="2"/>
      <dgm:spPr/>
      <dgm:t>
        <a:bodyPr/>
        <a:lstStyle/>
        <a:p>
          <a:endParaRPr lang="it-IT"/>
        </a:p>
      </dgm:t>
    </dgm:pt>
    <dgm:pt modelId="{49C62DCB-B9B9-459F-B497-E38D08E6E30B}" type="pres">
      <dgm:prSet presAssocID="{D985F227-5D86-47BF-8F95-7EBB3291B4E1}" presName="descendantArrow" presStyleCnt="0"/>
      <dgm:spPr/>
    </dgm:pt>
    <dgm:pt modelId="{0941C8ED-166C-4CF5-935C-5DD3A0E173DA}" type="pres">
      <dgm:prSet presAssocID="{B05AB6EB-3667-4471-BF90-27D3327E7F8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75850D-0D29-4F57-8568-08871839F136}" type="pres">
      <dgm:prSet presAssocID="{6260C73C-133C-4519-8C95-EC8A6FBB4C9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D00D5CD-D51D-46C7-BF60-B136C468DFFF}" type="presOf" srcId="{D985F227-5D86-47BF-8F95-7EBB3291B4E1}" destId="{E3354AE3-33E4-4B97-BF67-E8179314C71B}" srcOrd="1" destOrd="0" presId="urn:microsoft.com/office/officeart/2005/8/layout/process4"/>
    <dgm:cxn modelId="{9C7DB940-6F67-49B8-9837-8AB0AD84B6D4}" type="presOf" srcId="{B2F3A021-0C7C-4FFD-B0F5-EA4D612CC4B6}" destId="{7D464DBE-F479-4BF5-A6FF-8BDBFF9B1275}" srcOrd="0" destOrd="0" presId="urn:microsoft.com/office/officeart/2005/8/layout/process4"/>
    <dgm:cxn modelId="{85A206D1-3648-48E8-A1AF-74099F974F35}" type="presOf" srcId="{A93B32EC-F9C3-4C25-B0E7-7A0C7184CEAC}" destId="{85FACAFD-DA7C-474B-B1DB-0E591F9C1CAA}" srcOrd="0" destOrd="0" presId="urn:microsoft.com/office/officeart/2005/8/layout/process4"/>
    <dgm:cxn modelId="{E0D20078-AEBF-44C0-80CC-703E2324226F}" srcId="{A93B32EC-F9C3-4C25-B0E7-7A0C7184CEAC}" destId="{B2F3A021-0C7C-4FFD-B0F5-EA4D612CC4B6}" srcOrd="1" destOrd="0" parTransId="{E3605A19-5E88-4096-B2DD-F20ADFAD2857}" sibTransId="{C241C320-BE33-4732-82D6-E2BA9020A984}"/>
    <dgm:cxn modelId="{CE5B1BA9-7CE6-46D5-BC1F-885043B7BED1}" type="presOf" srcId="{B2F3A021-0C7C-4FFD-B0F5-EA4D612CC4B6}" destId="{3DCB3092-0276-4B7B-B34A-A68775DA463F}" srcOrd="1" destOrd="0" presId="urn:microsoft.com/office/officeart/2005/8/layout/process4"/>
    <dgm:cxn modelId="{CC915ACE-F3E0-48E8-A415-6D1306245CCB}" srcId="{A93B32EC-F9C3-4C25-B0E7-7A0C7184CEAC}" destId="{D985F227-5D86-47BF-8F95-7EBB3291B4E1}" srcOrd="0" destOrd="0" parTransId="{2DB59817-9855-46F4-9B77-88DBC5ADF7D8}" sibTransId="{A1881F94-3F26-4512-BE64-6E416C5FE5E3}"/>
    <dgm:cxn modelId="{EA246C79-5D89-417A-90EB-096DC1D3DC69}" type="presOf" srcId="{B05AB6EB-3667-4471-BF90-27D3327E7F84}" destId="{0941C8ED-166C-4CF5-935C-5DD3A0E173DA}" srcOrd="0" destOrd="0" presId="urn:microsoft.com/office/officeart/2005/8/layout/process4"/>
    <dgm:cxn modelId="{833953E1-1F86-4E98-892F-47FC601E3FAA}" srcId="{B2F3A021-0C7C-4FFD-B0F5-EA4D612CC4B6}" destId="{6A61EB5F-4F99-4DB5-A171-2E53520AA6C8}" srcOrd="0" destOrd="0" parTransId="{43E75E1B-F505-4D37-9443-CF9AD4236B06}" sibTransId="{1A27C1DC-835C-4D1B-8F53-D78611863B0D}"/>
    <dgm:cxn modelId="{E5C3C09A-511C-4C67-9452-B061710F5600}" srcId="{D985F227-5D86-47BF-8F95-7EBB3291B4E1}" destId="{6260C73C-133C-4519-8C95-EC8A6FBB4C9F}" srcOrd="1" destOrd="0" parTransId="{9B6C145C-5C86-4BFB-AE35-A3EEAB0A910C}" sibTransId="{F88ED8B6-9D96-433E-BB68-356552CC0692}"/>
    <dgm:cxn modelId="{B3E14FA7-4212-4E23-98D3-A9D6320014D9}" type="presOf" srcId="{6A61EB5F-4F99-4DB5-A171-2E53520AA6C8}" destId="{A1BC9937-E4F0-439B-B3BC-837AEEEA59A0}" srcOrd="0" destOrd="0" presId="urn:microsoft.com/office/officeart/2005/8/layout/process4"/>
    <dgm:cxn modelId="{3775D268-C530-49D5-9B15-9DE98A03E807}" type="presOf" srcId="{D985F227-5D86-47BF-8F95-7EBB3291B4E1}" destId="{4BE098A7-E412-431D-BE14-646B6208027C}" srcOrd="0" destOrd="0" presId="urn:microsoft.com/office/officeart/2005/8/layout/process4"/>
    <dgm:cxn modelId="{C9B986EF-D934-4FF0-8FAC-0AA1E1054802}" srcId="{D985F227-5D86-47BF-8F95-7EBB3291B4E1}" destId="{B05AB6EB-3667-4471-BF90-27D3327E7F84}" srcOrd="0" destOrd="0" parTransId="{37434646-2E9B-4523-9C43-562E1C238144}" sibTransId="{545045A3-04DD-4C0E-AA1A-6F424C01C97F}"/>
    <dgm:cxn modelId="{0D9E3FD3-B62E-4D94-AAB9-1306364C7263}" type="presOf" srcId="{6260C73C-133C-4519-8C95-EC8A6FBB4C9F}" destId="{3C75850D-0D29-4F57-8568-08871839F136}" srcOrd="0" destOrd="0" presId="urn:microsoft.com/office/officeart/2005/8/layout/process4"/>
    <dgm:cxn modelId="{55F68952-88D7-4AA1-8F91-50A4A2C3352A}" type="presParOf" srcId="{85FACAFD-DA7C-474B-B1DB-0E591F9C1CAA}" destId="{88AC2271-D91A-4E51-B0AC-4576245B666B}" srcOrd="0" destOrd="0" presId="urn:microsoft.com/office/officeart/2005/8/layout/process4"/>
    <dgm:cxn modelId="{1E11DD2A-4F10-4A10-8AD9-A2A9F79EF599}" type="presParOf" srcId="{88AC2271-D91A-4E51-B0AC-4576245B666B}" destId="{7D464DBE-F479-4BF5-A6FF-8BDBFF9B1275}" srcOrd="0" destOrd="0" presId="urn:microsoft.com/office/officeart/2005/8/layout/process4"/>
    <dgm:cxn modelId="{57F0848E-0D1F-4079-801F-AF6AD659B3CB}" type="presParOf" srcId="{88AC2271-D91A-4E51-B0AC-4576245B666B}" destId="{3DCB3092-0276-4B7B-B34A-A68775DA463F}" srcOrd="1" destOrd="0" presId="urn:microsoft.com/office/officeart/2005/8/layout/process4"/>
    <dgm:cxn modelId="{C07CFC5E-4E73-40F9-B464-C907A601D748}" type="presParOf" srcId="{88AC2271-D91A-4E51-B0AC-4576245B666B}" destId="{2D9BAA7B-0970-4926-A27A-25606B3D928D}" srcOrd="2" destOrd="0" presId="urn:microsoft.com/office/officeart/2005/8/layout/process4"/>
    <dgm:cxn modelId="{14FE0A4C-80A1-4ABA-8691-C6A31D2B2C5A}" type="presParOf" srcId="{2D9BAA7B-0970-4926-A27A-25606B3D928D}" destId="{A1BC9937-E4F0-439B-B3BC-837AEEEA59A0}" srcOrd="0" destOrd="0" presId="urn:microsoft.com/office/officeart/2005/8/layout/process4"/>
    <dgm:cxn modelId="{38C34E45-1876-486A-94F5-0F4303059654}" type="presParOf" srcId="{85FACAFD-DA7C-474B-B1DB-0E591F9C1CAA}" destId="{65A6482C-5E52-48D2-84CD-4DB635AA2E9B}" srcOrd="1" destOrd="0" presId="urn:microsoft.com/office/officeart/2005/8/layout/process4"/>
    <dgm:cxn modelId="{1BBF12F1-3353-4CB3-AA24-E73FC74B4455}" type="presParOf" srcId="{85FACAFD-DA7C-474B-B1DB-0E591F9C1CAA}" destId="{5CDB9EE2-91B6-4D15-820E-81ED50337452}" srcOrd="2" destOrd="0" presId="urn:microsoft.com/office/officeart/2005/8/layout/process4"/>
    <dgm:cxn modelId="{DDF62197-F5A1-4A28-920C-2E7A4BADC9AC}" type="presParOf" srcId="{5CDB9EE2-91B6-4D15-820E-81ED50337452}" destId="{4BE098A7-E412-431D-BE14-646B6208027C}" srcOrd="0" destOrd="0" presId="urn:microsoft.com/office/officeart/2005/8/layout/process4"/>
    <dgm:cxn modelId="{F67A4867-6B75-4508-8AA7-A11AEE259F35}" type="presParOf" srcId="{5CDB9EE2-91B6-4D15-820E-81ED50337452}" destId="{E3354AE3-33E4-4B97-BF67-E8179314C71B}" srcOrd="1" destOrd="0" presId="urn:microsoft.com/office/officeart/2005/8/layout/process4"/>
    <dgm:cxn modelId="{54471E1E-AB4D-4DC8-9DF1-FB2011044414}" type="presParOf" srcId="{5CDB9EE2-91B6-4D15-820E-81ED50337452}" destId="{49C62DCB-B9B9-459F-B497-E38D08E6E30B}" srcOrd="2" destOrd="0" presId="urn:microsoft.com/office/officeart/2005/8/layout/process4"/>
    <dgm:cxn modelId="{6CB04342-87C0-4B45-B757-A54D71E6E504}" type="presParOf" srcId="{49C62DCB-B9B9-459F-B497-E38D08E6E30B}" destId="{0941C8ED-166C-4CF5-935C-5DD3A0E173DA}" srcOrd="0" destOrd="0" presId="urn:microsoft.com/office/officeart/2005/8/layout/process4"/>
    <dgm:cxn modelId="{AD343609-15C9-45D4-BFF5-8EFB9DC7D128}" type="presParOf" srcId="{49C62DCB-B9B9-459F-B497-E38D08E6E30B}" destId="{3C75850D-0D29-4F57-8568-08871839F1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022017-8EE8-4A0F-AF53-0C37C371B745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C991F73-CF9B-4879-A06F-4A9CDE63F3D3}">
      <dgm:prSet phldrT="[Tes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sz="1600" smtClean="0"/>
            <a:t>RAPPORTO INTERSOGGETTIVO</a:t>
          </a:r>
          <a:endParaRPr lang="it-IT" sz="1600" dirty="0"/>
        </a:p>
      </dgm:t>
    </dgm:pt>
    <dgm:pt modelId="{304E82D3-ACEE-4E27-9BFC-19C0DFD93A05}" type="parTrans" cxnId="{7C72699A-3E08-4C06-9669-69EB60FC505C}">
      <dgm:prSet/>
      <dgm:spPr/>
      <dgm:t>
        <a:bodyPr/>
        <a:lstStyle/>
        <a:p>
          <a:endParaRPr lang="it-IT"/>
        </a:p>
      </dgm:t>
    </dgm:pt>
    <dgm:pt modelId="{CEF06F6E-A1D7-4CF5-A551-BC51BB628E3A}" type="sibTrans" cxnId="{7C72699A-3E08-4C06-9669-69EB60FC505C}">
      <dgm:prSet/>
      <dgm:spPr/>
      <dgm:t>
        <a:bodyPr/>
        <a:lstStyle/>
        <a:p>
          <a:endParaRPr lang="it-IT"/>
        </a:p>
      </dgm:t>
    </dgm:pt>
    <dgm:pt modelId="{3AA71AAB-BA0A-400B-899A-423FE540E914}">
      <dgm:prSet phldrT="[Tes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sz="1600" dirty="0" smtClean="0"/>
            <a:t>STRUMENTI ESPRESSIVI</a:t>
          </a:r>
          <a:endParaRPr lang="it-IT" sz="1600" dirty="0"/>
        </a:p>
      </dgm:t>
    </dgm:pt>
    <dgm:pt modelId="{84798FFA-3EF0-40C2-817D-3BAAE4FE4F14}" type="parTrans" cxnId="{7B864AAB-7F5E-45B5-A6A7-FD2DA829189D}">
      <dgm:prSet/>
      <dgm:spPr/>
      <dgm:t>
        <a:bodyPr/>
        <a:lstStyle/>
        <a:p>
          <a:endParaRPr lang="it-IT"/>
        </a:p>
      </dgm:t>
    </dgm:pt>
    <dgm:pt modelId="{90FE53CC-8F4F-46F7-8F38-01F5319BE1DC}" type="sibTrans" cxnId="{7B864AAB-7F5E-45B5-A6A7-FD2DA829189D}">
      <dgm:prSet/>
      <dgm:spPr/>
      <dgm:t>
        <a:bodyPr/>
        <a:lstStyle/>
        <a:p>
          <a:endParaRPr lang="it-IT"/>
        </a:p>
      </dgm:t>
    </dgm:pt>
    <dgm:pt modelId="{186C1F00-C974-4077-B0C7-7A4DB64B8F9C}">
      <dgm:prSet phldrT="[Tes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sz="1600" dirty="0" smtClean="0"/>
            <a:t>CONTESTUALITÀ</a:t>
          </a:r>
          <a:endParaRPr lang="it-IT" sz="1600" dirty="0"/>
        </a:p>
      </dgm:t>
    </dgm:pt>
    <dgm:pt modelId="{E389B5B2-C247-4779-AB48-24326FAB8EBA}" type="parTrans" cxnId="{3926665F-B2C7-4170-9E96-4CFC21F04666}">
      <dgm:prSet/>
      <dgm:spPr/>
      <dgm:t>
        <a:bodyPr/>
        <a:lstStyle/>
        <a:p>
          <a:endParaRPr lang="it-IT"/>
        </a:p>
      </dgm:t>
    </dgm:pt>
    <dgm:pt modelId="{FFFFE1C6-DD2A-4CB1-89C6-DC66E3D727C4}" type="sibTrans" cxnId="{3926665F-B2C7-4170-9E96-4CFC21F04666}">
      <dgm:prSet/>
      <dgm:spPr/>
      <dgm:t>
        <a:bodyPr/>
        <a:lstStyle/>
        <a:p>
          <a:endParaRPr lang="it-IT"/>
        </a:p>
      </dgm:t>
    </dgm:pt>
    <dgm:pt modelId="{6329EC4F-632A-410F-85F8-04AAA467E9E5}">
      <dgm:prSet phldrT="[Tes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sz="1600" smtClean="0"/>
            <a:t>MESSAGGIO</a:t>
          </a:r>
          <a:endParaRPr lang="it-IT" sz="1600" dirty="0"/>
        </a:p>
      </dgm:t>
    </dgm:pt>
    <dgm:pt modelId="{32958703-5043-47A0-B5E4-16083287F39B}" type="parTrans" cxnId="{D99DD85B-7E0B-43F1-9E81-2AFDD6CCC918}">
      <dgm:prSet/>
      <dgm:spPr/>
      <dgm:t>
        <a:bodyPr/>
        <a:lstStyle/>
        <a:p>
          <a:endParaRPr lang="it-IT"/>
        </a:p>
      </dgm:t>
    </dgm:pt>
    <dgm:pt modelId="{1DBCD0C5-7C6E-47F8-BE69-1A15120992D7}" type="sibTrans" cxnId="{D99DD85B-7E0B-43F1-9E81-2AFDD6CCC918}">
      <dgm:prSet/>
      <dgm:spPr/>
      <dgm:t>
        <a:bodyPr/>
        <a:lstStyle/>
        <a:p>
          <a:endParaRPr lang="it-IT"/>
        </a:p>
      </dgm:t>
    </dgm:pt>
    <dgm:pt modelId="{5E072A2F-C68D-44BD-BC8A-F259C57CA708}">
      <dgm:prSet phldrT="[Tes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sz="1600" dirty="0" smtClean="0"/>
            <a:t>INTENZIONALITÀ</a:t>
          </a:r>
          <a:endParaRPr lang="it-IT" sz="1600" dirty="0"/>
        </a:p>
      </dgm:t>
    </dgm:pt>
    <dgm:pt modelId="{F612068A-EA31-485F-A7F2-CEC97AF34BA2}" type="parTrans" cxnId="{2DEF76F0-F2AD-4014-8031-0EE3CB70EAF3}">
      <dgm:prSet/>
      <dgm:spPr/>
      <dgm:t>
        <a:bodyPr/>
        <a:lstStyle/>
        <a:p>
          <a:endParaRPr lang="it-IT"/>
        </a:p>
      </dgm:t>
    </dgm:pt>
    <dgm:pt modelId="{BE1EAA98-F9EC-4230-BF24-01EBE2F5F145}" type="sibTrans" cxnId="{2DEF76F0-F2AD-4014-8031-0EE3CB70EAF3}">
      <dgm:prSet/>
      <dgm:spPr/>
      <dgm:t>
        <a:bodyPr/>
        <a:lstStyle/>
        <a:p>
          <a:endParaRPr lang="it-IT"/>
        </a:p>
      </dgm:t>
    </dgm:pt>
    <dgm:pt modelId="{8B7D840A-6141-4DF7-9547-AB1215DAE5DB}" type="pres">
      <dgm:prSet presAssocID="{A0022017-8EE8-4A0F-AF53-0C37C371B7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9C9AAB9-62A4-499D-9DA0-83663BB63850}" type="pres">
      <dgm:prSet presAssocID="{2C991F73-CF9B-4879-A06F-4A9CDE63F3D3}" presName="node" presStyleLbl="node1" presStyleIdx="0" presStyleCnt="5" custScaleX="161515" custRadScaleRad="100099" custRadScaleInc="43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F27096-F83D-4E18-ACF2-433ABBCF48F0}" type="pres">
      <dgm:prSet presAssocID="{2C991F73-CF9B-4879-A06F-4A9CDE63F3D3}" presName="spNode" presStyleCnt="0"/>
      <dgm:spPr/>
    </dgm:pt>
    <dgm:pt modelId="{B9CB95BA-684D-45FE-ACEC-88A44748DDAF}" type="pres">
      <dgm:prSet presAssocID="{CEF06F6E-A1D7-4CF5-A551-BC51BB628E3A}" presName="sibTrans" presStyleLbl="sibTrans1D1" presStyleIdx="0" presStyleCnt="5"/>
      <dgm:spPr/>
      <dgm:t>
        <a:bodyPr/>
        <a:lstStyle/>
        <a:p>
          <a:endParaRPr lang="it-IT"/>
        </a:p>
      </dgm:t>
    </dgm:pt>
    <dgm:pt modelId="{2ED99FB2-527F-4D94-B6EF-E412EA6A70FF}" type="pres">
      <dgm:prSet presAssocID="{6329EC4F-632A-410F-85F8-04AAA467E9E5}" presName="node" presStyleLbl="node1" presStyleIdx="1" presStyleCnt="5" custScaleX="137445" custRadScaleRad="98728" custRadScaleInc="-26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6CC083-8944-46B0-9B81-D2356BBDEA5C}" type="pres">
      <dgm:prSet presAssocID="{6329EC4F-632A-410F-85F8-04AAA467E9E5}" presName="spNode" presStyleCnt="0"/>
      <dgm:spPr/>
    </dgm:pt>
    <dgm:pt modelId="{88457F15-B108-4FEB-9761-851A876B36F9}" type="pres">
      <dgm:prSet presAssocID="{1DBCD0C5-7C6E-47F8-BE69-1A15120992D7}" presName="sibTrans" presStyleLbl="sibTrans1D1" presStyleIdx="1" presStyleCnt="5"/>
      <dgm:spPr/>
      <dgm:t>
        <a:bodyPr/>
        <a:lstStyle/>
        <a:p>
          <a:endParaRPr lang="it-IT"/>
        </a:p>
      </dgm:t>
    </dgm:pt>
    <dgm:pt modelId="{BAE7425E-87ED-4544-8CAD-69F3A61F3CF1}" type="pres">
      <dgm:prSet presAssocID="{5E072A2F-C68D-44BD-BC8A-F259C57CA708}" presName="node" presStyleLbl="node1" presStyleIdx="2" presStyleCnt="5" custScaleX="158749" custRadScaleRad="99311" custRadScaleInc="-3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CAC6D-6A7D-40C0-9356-33DE9D7939F3}" type="pres">
      <dgm:prSet presAssocID="{5E072A2F-C68D-44BD-BC8A-F259C57CA708}" presName="spNode" presStyleCnt="0"/>
      <dgm:spPr/>
    </dgm:pt>
    <dgm:pt modelId="{712A6A49-6CAC-40A3-886D-194EB9E5C350}" type="pres">
      <dgm:prSet presAssocID="{BE1EAA98-F9EC-4230-BF24-01EBE2F5F145}" presName="sibTrans" presStyleLbl="sibTrans1D1" presStyleIdx="2" presStyleCnt="5"/>
      <dgm:spPr/>
      <dgm:t>
        <a:bodyPr/>
        <a:lstStyle/>
        <a:p>
          <a:endParaRPr lang="it-IT"/>
        </a:p>
      </dgm:t>
    </dgm:pt>
    <dgm:pt modelId="{C38E74BB-2F9D-48C1-8F7E-5C2413D52748}" type="pres">
      <dgm:prSet presAssocID="{3AA71AAB-BA0A-400B-899A-423FE540E914}" presName="node" presStyleLbl="node1" presStyleIdx="3" presStyleCnt="5" custScaleX="135279" custRadScaleRad="101662" custRadScaleInc="77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FEEEBB-B785-47BD-ABA6-AE4E45047A26}" type="pres">
      <dgm:prSet presAssocID="{3AA71AAB-BA0A-400B-899A-423FE540E914}" presName="spNode" presStyleCnt="0"/>
      <dgm:spPr/>
    </dgm:pt>
    <dgm:pt modelId="{0018413C-1CC9-4E1D-B4C0-587599BB996C}" type="pres">
      <dgm:prSet presAssocID="{90FE53CC-8F4F-46F7-8F38-01F5319BE1DC}" presName="sibTrans" presStyleLbl="sibTrans1D1" presStyleIdx="3" presStyleCnt="5"/>
      <dgm:spPr/>
      <dgm:t>
        <a:bodyPr/>
        <a:lstStyle/>
        <a:p>
          <a:endParaRPr lang="it-IT"/>
        </a:p>
      </dgm:t>
    </dgm:pt>
    <dgm:pt modelId="{ECE2359C-C2AB-4DA2-B906-5B6F03350EA7}" type="pres">
      <dgm:prSet presAssocID="{186C1F00-C974-4077-B0C7-7A4DB64B8F9C}" presName="node" presStyleLbl="node1" presStyleIdx="4" presStyleCnt="5" custScaleX="141835" custRadScaleRad="98365" custRadScaleInc="29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2184D8-8F44-4BA7-ADCF-38A99222C5BA}" type="pres">
      <dgm:prSet presAssocID="{186C1F00-C974-4077-B0C7-7A4DB64B8F9C}" presName="spNode" presStyleCnt="0"/>
      <dgm:spPr/>
    </dgm:pt>
    <dgm:pt modelId="{9B7BAD05-4520-417E-A6FD-92A054483BCB}" type="pres">
      <dgm:prSet presAssocID="{FFFFE1C6-DD2A-4CB1-89C6-DC66E3D727C4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07E209F5-498D-4B5A-916A-F659AA7A76B7}" type="presOf" srcId="{5E072A2F-C68D-44BD-BC8A-F259C57CA708}" destId="{BAE7425E-87ED-4544-8CAD-69F3A61F3CF1}" srcOrd="0" destOrd="0" presId="urn:microsoft.com/office/officeart/2005/8/layout/cycle6"/>
    <dgm:cxn modelId="{FB6A511B-8A9F-49B7-BAEC-C5EA5FB6A9D8}" type="presOf" srcId="{A0022017-8EE8-4A0F-AF53-0C37C371B745}" destId="{8B7D840A-6141-4DF7-9547-AB1215DAE5DB}" srcOrd="0" destOrd="0" presId="urn:microsoft.com/office/officeart/2005/8/layout/cycle6"/>
    <dgm:cxn modelId="{776174EF-B48E-4E9C-90FD-975C5824E6EA}" type="presOf" srcId="{BE1EAA98-F9EC-4230-BF24-01EBE2F5F145}" destId="{712A6A49-6CAC-40A3-886D-194EB9E5C350}" srcOrd="0" destOrd="0" presId="urn:microsoft.com/office/officeart/2005/8/layout/cycle6"/>
    <dgm:cxn modelId="{7B864AAB-7F5E-45B5-A6A7-FD2DA829189D}" srcId="{A0022017-8EE8-4A0F-AF53-0C37C371B745}" destId="{3AA71AAB-BA0A-400B-899A-423FE540E914}" srcOrd="3" destOrd="0" parTransId="{84798FFA-3EF0-40C2-817D-3BAAE4FE4F14}" sibTransId="{90FE53CC-8F4F-46F7-8F38-01F5319BE1DC}"/>
    <dgm:cxn modelId="{F9A532BE-5EFD-4F0D-B7BE-999929A82FC5}" type="presOf" srcId="{2C991F73-CF9B-4879-A06F-4A9CDE63F3D3}" destId="{C9C9AAB9-62A4-499D-9DA0-83663BB63850}" srcOrd="0" destOrd="0" presId="urn:microsoft.com/office/officeart/2005/8/layout/cycle6"/>
    <dgm:cxn modelId="{7C72699A-3E08-4C06-9669-69EB60FC505C}" srcId="{A0022017-8EE8-4A0F-AF53-0C37C371B745}" destId="{2C991F73-CF9B-4879-A06F-4A9CDE63F3D3}" srcOrd="0" destOrd="0" parTransId="{304E82D3-ACEE-4E27-9BFC-19C0DFD93A05}" sibTransId="{CEF06F6E-A1D7-4CF5-A551-BC51BB628E3A}"/>
    <dgm:cxn modelId="{D99DD85B-7E0B-43F1-9E81-2AFDD6CCC918}" srcId="{A0022017-8EE8-4A0F-AF53-0C37C371B745}" destId="{6329EC4F-632A-410F-85F8-04AAA467E9E5}" srcOrd="1" destOrd="0" parTransId="{32958703-5043-47A0-B5E4-16083287F39B}" sibTransId="{1DBCD0C5-7C6E-47F8-BE69-1A15120992D7}"/>
    <dgm:cxn modelId="{5C24AB5A-B337-44A4-BC02-6E0B87E4F8CA}" type="presOf" srcId="{3AA71AAB-BA0A-400B-899A-423FE540E914}" destId="{C38E74BB-2F9D-48C1-8F7E-5C2413D52748}" srcOrd="0" destOrd="0" presId="urn:microsoft.com/office/officeart/2005/8/layout/cycle6"/>
    <dgm:cxn modelId="{3926665F-B2C7-4170-9E96-4CFC21F04666}" srcId="{A0022017-8EE8-4A0F-AF53-0C37C371B745}" destId="{186C1F00-C974-4077-B0C7-7A4DB64B8F9C}" srcOrd="4" destOrd="0" parTransId="{E389B5B2-C247-4779-AB48-24326FAB8EBA}" sibTransId="{FFFFE1C6-DD2A-4CB1-89C6-DC66E3D727C4}"/>
    <dgm:cxn modelId="{704BD15F-79EC-4CFE-868A-2ECF81375D14}" type="presOf" srcId="{FFFFE1C6-DD2A-4CB1-89C6-DC66E3D727C4}" destId="{9B7BAD05-4520-417E-A6FD-92A054483BCB}" srcOrd="0" destOrd="0" presId="urn:microsoft.com/office/officeart/2005/8/layout/cycle6"/>
    <dgm:cxn modelId="{B8DE706A-D9B9-4D85-AEFA-C0D230C11F76}" type="presOf" srcId="{1DBCD0C5-7C6E-47F8-BE69-1A15120992D7}" destId="{88457F15-B108-4FEB-9761-851A876B36F9}" srcOrd="0" destOrd="0" presId="urn:microsoft.com/office/officeart/2005/8/layout/cycle6"/>
    <dgm:cxn modelId="{5A3EAFD2-E032-492C-915D-81641FEA3166}" type="presOf" srcId="{186C1F00-C974-4077-B0C7-7A4DB64B8F9C}" destId="{ECE2359C-C2AB-4DA2-B906-5B6F03350EA7}" srcOrd="0" destOrd="0" presId="urn:microsoft.com/office/officeart/2005/8/layout/cycle6"/>
    <dgm:cxn modelId="{2EF751DD-B8CE-4996-BB27-BB8D78C64680}" type="presOf" srcId="{90FE53CC-8F4F-46F7-8F38-01F5319BE1DC}" destId="{0018413C-1CC9-4E1D-B4C0-587599BB996C}" srcOrd="0" destOrd="0" presId="urn:microsoft.com/office/officeart/2005/8/layout/cycle6"/>
    <dgm:cxn modelId="{9DAA3094-81C4-4AF8-BA3D-569BE5B6925C}" type="presOf" srcId="{6329EC4F-632A-410F-85F8-04AAA467E9E5}" destId="{2ED99FB2-527F-4D94-B6EF-E412EA6A70FF}" srcOrd="0" destOrd="0" presId="urn:microsoft.com/office/officeart/2005/8/layout/cycle6"/>
    <dgm:cxn modelId="{4DD970B7-E062-4C71-A0EE-0F94F5B5CF32}" type="presOf" srcId="{CEF06F6E-A1D7-4CF5-A551-BC51BB628E3A}" destId="{B9CB95BA-684D-45FE-ACEC-88A44748DDAF}" srcOrd="0" destOrd="0" presId="urn:microsoft.com/office/officeart/2005/8/layout/cycle6"/>
    <dgm:cxn modelId="{2DEF76F0-F2AD-4014-8031-0EE3CB70EAF3}" srcId="{A0022017-8EE8-4A0F-AF53-0C37C371B745}" destId="{5E072A2F-C68D-44BD-BC8A-F259C57CA708}" srcOrd="2" destOrd="0" parTransId="{F612068A-EA31-485F-A7F2-CEC97AF34BA2}" sibTransId="{BE1EAA98-F9EC-4230-BF24-01EBE2F5F145}"/>
    <dgm:cxn modelId="{EF4E0BED-D977-4509-95E6-D3161A5039CA}" type="presParOf" srcId="{8B7D840A-6141-4DF7-9547-AB1215DAE5DB}" destId="{C9C9AAB9-62A4-499D-9DA0-83663BB63850}" srcOrd="0" destOrd="0" presId="urn:microsoft.com/office/officeart/2005/8/layout/cycle6"/>
    <dgm:cxn modelId="{FD9887DF-A5F5-46A0-8680-142CBD3269D0}" type="presParOf" srcId="{8B7D840A-6141-4DF7-9547-AB1215DAE5DB}" destId="{32F27096-F83D-4E18-ACF2-433ABBCF48F0}" srcOrd="1" destOrd="0" presId="urn:microsoft.com/office/officeart/2005/8/layout/cycle6"/>
    <dgm:cxn modelId="{9E1F63BA-A389-4D78-B88D-9F65232E78A2}" type="presParOf" srcId="{8B7D840A-6141-4DF7-9547-AB1215DAE5DB}" destId="{B9CB95BA-684D-45FE-ACEC-88A44748DDAF}" srcOrd="2" destOrd="0" presId="urn:microsoft.com/office/officeart/2005/8/layout/cycle6"/>
    <dgm:cxn modelId="{B126AEE2-FBB1-4F26-82CE-5ABF96BA20B6}" type="presParOf" srcId="{8B7D840A-6141-4DF7-9547-AB1215DAE5DB}" destId="{2ED99FB2-527F-4D94-B6EF-E412EA6A70FF}" srcOrd="3" destOrd="0" presId="urn:microsoft.com/office/officeart/2005/8/layout/cycle6"/>
    <dgm:cxn modelId="{28997B1A-13D4-4814-ABBE-693C3308CB3B}" type="presParOf" srcId="{8B7D840A-6141-4DF7-9547-AB1215DAE5DB}" destId="{896CC083-8944-46B0-9B81-D2356BBDEA5C}" srcOrd="4" destOrd="0" presId="urn:microsoft.com/office/officeart/2005/8/layout/cycle6"/>
    <dgm:cxn modelId="{EA46B12D-AE49-4B6C-869B-9823C7983180}" type="presParOf" srcId="{8B7D840A-6141-4DF7-9547-AB1215DAE5DB}" destId="{88457F15-B108-4FEB-9761-851A876B36F9}" srcOrd="5" destOrd="0" presId="urn:microsoft.com/office/officeart/2005/8/layout/cycle6"/>
    <dgm:cxn modelId="{B0B04246-70B8-4675-B4BF-FC8018A0B454}" type="presParOf" srcId="{8B7D840A-6141-4DF7-9547-AB1215DAE5DB}" destId="{BAE7425E-87ED-4544-8CAD-69F3A61F3CF1}" srcOrd="6" destOrd="0" presId="urn:microsoft.com/office/officeart/2005/8/layout/cycle6"/>
    <dgm:cxn modelId="{0285FEEE-F915-4BCB-8B89-4272C4297BF9}" type="presParOf" srcId="{8B7D840A-6141-4DF7-9547-AB1215DAE5DB}" destId="{F97CAC6D-6A7D-40C0-9356-33DE9D7939F3}" srcOrd="7" destOrd="0" presId="urn:microsoft.com/office/officeart/2005/8/layout/cycle6"/>
    <dgm:cxn modelId="{F045B2E0-D7BD-4ECC-A30C-9EA18709EB7D}" type="presParOf" srcId="{8B7D840A-6141-4DF7-9547-AB1215DAE5DB}" destId="{712A6A49-6CAC-40A3-886D-194EB9E5C350}" srcOrd="8" destOrd="0" presId="urn:microsoft.com/office/officeart/2005/8/layout/cycle6"/>
    <dgm:cxn modelId="{8A36CE9E-4075-475A-A725-481C12A1E8CB}" type="presParOf" srcId="{8B7D840A-6141-4DF7-9547-AB1215DAE5DB}" destId="{C38E74BB-2F9D-48C1-8F7E-5C2413D52748}" srcOrd="9" destOrd="0" presId="urn:microsoft.com/office/officeart/2005/8/layout/cycle6"/>
    <dgm:cxn modelId="{023DA06A-8963-40F8-B1D1-7AF646DC3D1E}" type="presParOf" srcId="{8B7D840A-6141-4DF7-9547-AB1215DAE5DB}" destId="{E2FEEEBB-B785-47BD-ABA6-AE4E45047A26}" srcOrd="10" destOrd="0" presId="urn:microsoft.com/office/officeart/2005/8/layout/cycle6"/>
    <dgm:cxn modelId="{8EEC6342-73FA-4231-BFA0-2180B71BEB35}" type="presParOf" srcId="{8B7D840A-6141-4DF7-9547-AB1215DAE5DB}" destId="{0018413C-1CC9-4E1D-B4C0-587599BB996C}" srcOrd="11" destOrd="0" presId="urn:microsoft.com/office/officeart/2005/8/layout/cycle6"/>
    <dgm:cxn modelId="{A0C4E9AF-698A-40D8-BFFD-A5384F03C4DA}" type="presParOf" srcId="{8B7D840A-6141-4DF7-9547-AB1215DAE5DB}" destId="{ECE2359C-C2AB-4DA2-B906-5B6F03350EA7}" srcOrd="12" destOrd="0" presId="urn:microsoft.com/office/officeart/2005/8/layout/cycle6"/>
    <dgm:cxn modelId="{836D62DA-C2B6-40DF-BC89-8AA02D749FF7}" type="presParOf" srcId="{8B7D840A-6141-4DF7-9547-AB1215DAE5DB}" destId="{392184D8-8F44-4BA7-ADCF-38A99222C5BA}" srcOrd="13" destOrd="0" presId="urn:microsoft.com/office/officeart/2005/8/layout/cycle6"/>
    <dgm:cxn modelId="{C026FA2E-92E2-4D07-886D-FFCF472B7ADD}" type="presParOf" srcId="{8B7D840A-6141-4DF7-9547-AB1215DAE5DB}" destId="{9B7BAD05-4520-417E-A6FD-92A054483BC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31711-80B9-40B9-8D51-FD2644038045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</dgm:pt>
    <dgm:pt modelId="{3314893A-D405-4441-B27B-C148BE764503}" type="pres">
      <dgm:prSet presAssocID="{AD631711-80B9-40B9-8D51-FD2644038045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E373874D-3A8F-4D72-839E-F88D7EDC5B65}" type="presOf" srcId="{AD631711-80B9-40B9-8D51-FD2644038045}" destId="{3314893A-D405-4441-B27B-C148BE764503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8DF8C-E010-4192-8E94-104B83486E82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D79C60A-15D3-45E5-8114-97154C536B7A}">
      <dgm:prSet phldrT="[Testo]" custT="1"/>
      <dgm:spPr/>
      <dgm:t>
        <a:bodyPr/>
        <a:lstStyle/>
        <a:p>
          <a:r>
            <a: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GIOVANI </a:t>
          </a:r>
        </a:p>
        <a:p>
          <a:r>
            <a:rPr lang="it-IT" sz="1600" b="1" dirty="0" smtClean="0"/>
            <a:t>non hanno più antenne per Dio, </a:t>
          </a:r>
        </a:p>
        <a:p>
          <a:r>
            <a:rPr lang="it-IT" sz="1600" b="1" dirty="0" smtClean="0"/>
            <a:t>per la fede, per la Chiesa</a:t>
          </a:r>
          <a:endParaRPr lang="it-IT" sz="1600" b="1" dirty="0"/>
        </a:p>
      </dgm:t>
    </dgm:pt>
    <dgm:pt modelId="{2E288BB9-F70E-4FA9-B7D3-355A3CB2B423}" type="parTrans" cxnId="{FDA0031F-7C8D-4DCC-8E9E-5586B60EE965}">
      <dgm:prSet/>
      <dgm:spPr/>
      <dgm:t>
        <a:bodyPr/>
        <a:lstStyle/>
        <a:p>
          <a:endParaRPr lang="it-IT"/>
        </a:p>
      </dgm:t>
    </dgm:pt>
    <dgm:pt modelId="{17FEED60-86A7-4F33-A73D-01308492EBF9}" type="sibTrans" cxnId="{FDA0031F-7C8D-4DCC-8E9E-5586B60EE965}">
      <dgm:prSet/>
      <dgm:spPr/>
      <dgm:t>
        <a:bodyPr/>
        <a:lstStyle/>
        <a:p>
          <a:endParaRPr lang="it-IT"/>
        </a:p>
      </dgm:t>
    </dgm:pt>
    <dgm:pt modelId="{AE7376CB-3C04-4BFC-ABEC-65B318A15291}">
      <dgm:prSet phldrT="[Testo]" custT="1"/>
      <dgm:spPr/>
      <dgm:t>
        <a:bodyPr/>
        <a:lstStyle/>
        <a:p>
          <a:r>
            <a: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CHIESA</a:t>
          </a:r>
        </a:p>
        <a:p>
          <a:r>
            <a:rPr lang="it-IT" sz="1400" b="1" dirty="0" smtClean="0"/>
            <a:t>Fa fatica ad usare un </a:t>
          </a:r>
          <a:r>
            <a:rPr lang="it-IT" sz="1400" b="1" i="1" dirty="0" smtClean="0"/>
            <a:t>linguaggio </a:t>
          </a:r>
          <a:r>
            <a:rPr lang="it-IT" sz="1400" b="1" dirty="0" smtClean="0"/>
            <a:t>per interconnettersi meglio </a:t>
          </a:r>
        </a:p>
        <a:p>
          <a:r>
            <a:rPr lang="it-IT" sz="1400" b="1" dirty="0" smtClean="0"/>
            <a:t>con i giovani...</a:t>
          </a:r>
          <a:endParaRPr lang="it-IT" sz="1400" dirty="0"/>
        </a:p>
      </dgm:t>
    </dgm:pt>
    <dgm:pt modelId="{AD2E10E3-B5C9-4ED8-8DA5-BB7EBB7889A6}" type="parTrans" cxnId="{DE9474FB-EF7A-4424-8220-D227FF99A59D}">
      <dgm:prSet/>
      <dgm:spPr/>
      <dgm:t>
        <a:bodyPr/>
        <a:lstStyle/>
        <a:p>
          <a:endParaRPr lang="it-IT"/>
        </a:p>
      </dgm:t>
    </dgm:pt>
    <dgm:pt modelId="{06F44E2A-23FC-4A8E-B9E8-CCE07F7C4173}" type="sibTrans" cxnId="{DE9474FB-EF7A-4424-8220-D227FF99A59D}">
      <dgm:prSet/>
      <dgm:spPr/>
      <dgm:t>
        <a:bodyPr/>
        <a:lstStyle/>
        <a:p>
          <a:endParaRPr lang="it-IT"/>
        </a:p>
      </dgm:t>
    </dgm:pt>
    <dgm:pt modelId="{B114A7EA-9FDD-45AA-A076-D2B1D507BCDD}" type="pres">
      <dgm:prSet presAssocID="{99A8DF8C-E010-4192-8E94-104B83486E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8CC338-212B-4371-AF97-8E8247C4EBE4}" type="pres">
      <dgm:prSet presAssocID="{6D79C60A-15D3-45E5-8114-97154C536B7A}" presName="node" presStyleLbl="node1" presStyleIdx="0" presStyleCnt="2" custLinFactNeighborX="-26336" custLinFactNeighborY="-47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CB96AF-79DB-4399-86CA-08E5C10CE3E5}" type="pres">
      <dgm:prSet presAssocID="{17FEED60-86A7-4F33-A73D-01308492EBF9}" presName="sibTrans" presStyleCnt="0"/>
      <dgm:spPr/>
      <dgm:t>
        <a:bodyPr/>
        <a:lstStyle/>
        <a:p>
          <a:endParaRPr lang="it-IT"/>
        </a:p>
      </dgm:t>
    </dgm:pt>
    <dgm:pt modelId="{4D975166-D64C-48EC-B59A-0C5A99834EE0}" type="pres">
      <dgm:prSet presAssocID="{AE7376CB-3C04-4BFC-ABEC-65B318A152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A0031F-7C8D-4DCC-8E9E-5586B60EE965}" srcId="{99A8DF8C-E010-4192-8E94-104B83486E82}" destId="{6D79C60A-15D3-45E5-8114-97154C536B7A}" srcOrd="0" destOrd="0" parTransId="{2E288BB9-F70E-4FA9-B7D3-355A3CB2B423}" sibTransId="{17FEED60-86A7-4F33-A73D-01308492EBF9}"/>
    <dgm:cxn modelId="{2BB08504-2178-4B57-8762-C4E08B002168}" type="presOf" srcId="{99A8DF8C-E010-4192-8E94-104B83486E82}" destId="{B114A7EA-9FDD-45AA-A076-D2B1D507BCDD}" srcOrd="0" destOrd="0" presId="urn:microsoft.com/office/officeart/2005/8/layout/hList6"/>
    <dgm:cxn modelId="{DE9474FB-EF7A-4424-8220-D227FF99A59D}" srcId="{99A8DF8C-E010-4192-8E94-104B83486E82}" destId="{AE7376CB-3C04-4BFC-ABEC-65B318A15291}" srcOrd="1" destOrd="0" parTransId="{AD2E10E3-B5C9-4ED8-8DA5-BB7EBB7889A6}" sibTransId="{06F44E2A-23FC-4A8E-B9E8-CCE07F7C4173}"/>
    <dgm:cxn modelId="{D8BB1037-9A71-47F5-BCE0-DCB8FF950DC3}" type="presOf" srcId="{AE7376CB-3C04-4BFC-ABEC-65B318A15291}" destId="{4D975166-D64C-48EC-B59A-0C5A99834EE0}" srcOrd="0" destOrd="0" presId="urn:microsoft.com/office/officeart/2005/8/layout/hList6"/>
    <dgm:cxn modelId="{F5C743F2-46B4-4E1E-8C3B-AD3C4A533F9B}" type="presOf" srcId="{6D79C60A-15D3-45E5-8114-97154C536B7A}" destId="{448CC338-212B-4371-AF97-8E8247C4EBE4}" srcOrd="0" destOrd="0" presId="urn:microsoft.com/office/officeart/2005/8/layout/hList6"/>
    <dgm:cxn modelId="{9D735850-CD4A-4B66-8CB1-06C3385A9159}" type="presParOf" srcId="{B114A7EA-9FDD-45AA-A076-D2B1D507BCDD}" destId="{448CC338-212B-4371-AF97-8E8247C4EBE4}" srcOrd="0" destOrd="0" presId="urn:microsoft.com/office/officeart/2005/8/layout/hList6"/>
    <dgm:cxn modelId="{E2E474FB-A75B-4A18-A635-2849E9C0A0F1}" type="presParOf" srcId="{B114A7EA-9FDD-45AA-A076-D2B1D507BCDD}" destId="{60CB96AF-79DB-4399-86CA-08E5C10CE3E5}" srcOrd="1" destOrd="0" presId="urn:microsoft.com/office/officeart/2005/8/layout/hList6"/>
    <dgm:cxn modelId="{ECAEB159-373C-4FCA-BA50-CEAE39FD62D5}" type="presParOf" srcId="{B114A7EA-9FDD-45AA-A076-D2B1D507BCDD}" destId="{4D975166-D64C-48EC-B59A-0C5A99834EE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727A9C-473A-40F1-B5D9-B3ECCCF394B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ECD0A84E-1A5A-4151-9EB2-3F2C45C7128B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/>
            <a:t>PERCEZIONE E TRASMISSIONE DEI VALORI </a:t>
          </a:r>
          <a:endParaRPr lang="it-IT" dirty="0" smtClean="0"/>
        </a:p>
      </dgm:t>
    </dgm:pt>
    <dgm:pt modelId="{78DCA5B8-589F-4DE1-8D23-9CC57C27C395}" type="parTrans" cxnId="{2E8C50E7-658F-427D-A9CA-A93459C34823}">
      <dgm:prSet/>
      <dgm:spPr/>
      <dgm:t>
        <a:bodyPr/>
        <a:lstStyle/>
        <a:p>
          <a:endParaRPr lang="it-IT"/>
        </a:p>
      </dgm:t>
    </dgm:pt>
    <dgm:pt modelId="{469246BF-070D-4BBA-B46F-7DD55DC346FC}" type="sibTrans" cxnId="{2E8C50E7-658F-427D-A9CA-A93459C34823}">
      <dgm:prSet/>
      <dgm:spPr/>
      <dgm:t>
        <a:bodyPr/>
        <a:lstStyle/>
        <a:p>
          <a:endParaRPr lang="it-IT"/>
        </a:p>
      </dgm:t>
    </dgm:pt>
    <dgm:pt modelId="{BE7BFA9A-A754-4037-B469-1911FAAD5F8F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/>
            <a:t>SULLE MODALITÀ, MA ANCHE SUI CONTENUTI DEL PENSIERO</a:t>
          </a:r>
        </a:p>
      </dgm:t>
    </dgm:pt>
    <dgm:pt modelId="{76EACB43-F14B-4225-844E-B41BBBA71A6F}" type="parTrans" cxnId="{DF3C76EC-FF1A-4799-ABCE-53D97E906651}">
      <dgm:prSet/>
      <dgm:spPr/>
      <dgm:t>
        <a:bodyPr/>
        <a:lstStyle/>
        <a:p>
          <a:endParaRPr lang="it-IT"/>
        </a:p>
      </dgm:t>
    </dgm:pt>
    <dgm:pt modelId="{DB73F40E-C222-473C-817E-D82DB51741D5}" type="sibTrans" cxnId="{DF3C76EC-FF1A-4799-ABCE-53D97E906651}">
      <dgm:prSet/>
      <dgm:spPr/>
      <dgm:t>
        <a:bodyPr/>
        <a:lstStyle/>
        <a:p>
          <a:endParaRPr lang="it-IT"/>
        </a:p>
      </dgm:t>
    </dgm:pt>
    <dgm:pt modelId="{B23D68F3-D639-4435-81CE-E527245AD5B8}">
      <dgm:prSet/>
      <dgm:spPr/>
      <dgm:t>
        <a:bodyPr/>
        <a:lstStyle/>
        <a:p>
          <a:r>
            <a:rPr lang="it-IT" b="1" dirty="0" smtClean="0"/>
            <a:t>COMPORTAMENTO DEGLI INDIVIDUI</a:t>
          </a:r>
          <a:endParaRPr lang="it-IT" dirty="0"/>
        </a:p>
      </dgm:t>
    </dgm:pt>
    <dgm:pt modelId="{B6A6443B-50A6-454C-929C-0BD29C8E5D58}" type="parTrans" cxnId="{AA59B6F8-CE74-4247-AB87-E76D1D97776A}">
      <dgm:prSet/>
      <dgm:spPr/>
      <dgm:t>
        <a:bodyPr/>
        <a:lstStyle/>
        <a:p>
          <a:endParaRPr lang="it-IT"/>
        </a:p>
      </dgm:t>
    </dgm:pt>
    <dgm:pt modelId="{CFF4BDBA-99A6-4A79-AE51-BB3259C77ADB}" type="sibTrans" cxnId="{AA59B6F8-CE74-4247-AB87-E76D1D97776A}">
      <dgm:prSet/>
      <dgm:spPr/>
      <dgm:t>
        <a:bodyPr/>
        <a:lstStyle/>
        <a:p>
          <a:endParaRPr lang="it-IT"/>
        </a:p>
      </dgm:t>
    </dgm:pt>
    <dgm:pt modelId="{155DFD36-AF2E-4AA5-BCF3-09F6973BAACE}">
      <dgm:prSet/>
      <dgm:spPr/>
      <dgm:t>
        <a:bodyPr/>
        <a:lstStyle/>
        <a:p>
          <a:r>
            <a:rPr lang="it-IT" b="1" dirty="0" smtClean="0"/>
            <a:t>SULLE IDEE E LE CONVINZIONI RELIGIOSE</a:t>
          </a:r>
          <a:endParaRPr lang="it-IT" b="1" dirty="0"/>
        </a:p>
      </dgm:t>
    </dgm:pt>
    <dgm:pt modelId="{338346A4-9583-4B2E-915C-480ECD5CCC11}" type="parTrans" cxnId="{E5765B7B-827D-4259-859C-7E219B00A0C8}">
      <dgm:prSet/>
      <dgm:spPr/>
      <dgm:t>
        <a:bodyPr/>
        <a:lstStyle/>
        <a:p>
          <a:endParaRPr lang="it-IT"/>
        </a:p>
      </dgm:t>
    </dgm:pt>
    <dgm:pt modelId="{29E235FB-6FF0-4C50-A9B5-829478976F24}" type="sibTrans" cxnId="{E5765B7B-827D-4259-859C-7E219B00A0C8}">
      <dgm:prSet/>
      <dgm:spPr/>
      <dgm:t>
        <a:bodyPr/>
        <a:lstStyle/>
        <a:p>
          <a:endParaRPr lang="it-IT"/>
        </a:p>
      </dgm:t>
    </dgm:pt>
    <dgm:pt modelId="{FDAEB01C-E656-4244-BFA8-EEC0E9E460AA}" type="pres">
      <dgm:prSet presAssocID="{A8727A9C-473A-40F1-B5D9-B3ECCCF394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E457595-4675-4F45-828F-1B5507AF0817}" type="pres">
      <dgm:prSet presAssocID="{ECD0A84E-1A5A-4151-9EB2-3F2C45C7128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4FB396-64C0-4A14-99A6-E3090736951C}" type="pres">
      <dgm:prSet presAssocID="{469246BF-070D-4BBA-B46F-7DD55DC346FC}" presName="spacer" presStyleCnt="0"/>
      <dgm:spPr/>
    </dgm:pt>
    <dgm:pt modelId="{1DE27A2E-03B3-4EE5-9B72-BCD009131C93}" type="pres">
      <dgm:prSet presAssocID="{BE7BFA9A-A754-4037-B469-1911FAAD5F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7A4B6D-1F60-4802-9702-7A691C6440A8}" type="pres">
      <dgm:prSet presAssocID="{DB73F40E-C222-473C-817E-D82DB51741D5}" presName="spacer" presStyleCnt="0"/>
      <dgm:spPr/>
    </dgm:pt>
    <dgm:pt modelId="{3129F122-066B-4046-9E6F-D8316EC504B5}" type="pres">
      <dgm:prSet presAssocID="{B23D68F3-D639-4435-81CE-E527245AD5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A9F8BE-C081-42AE-ADD2-DF980AAB0A4D}" type="pres">
      <dgm:prSet presAssocID="{CFF4BDBA-99A6-4A79-AE51-BB3259C77ADB}" presName="spacer" presStyleCnt="0"/>
      <dgm:spPr/>
    </dgm:pt>
    <dgm:pt modelId="{EB044233-73AE-4038-BC87-A2BDE10BC3CE}" type="pres">
      <dgm:prSet presAssocID="{155DFD36-AF2E-4AA5-BCF3-09F6973BAACE}" presName="parentText" presStyleLbl="node1" presStyleIdx="3" presStyleCnt="4" custLinFactY="19065" custLinFactNeighborX="14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5765B7B-827D-4259-859C-7E219B00A0C8}" srcId="{A8727A9C-473A-40F1-B5D9-B3ECCCF394B9}" destId="{155DFD36-AF2E-4AA5-BCF3-09F6973BAACE}" srcOrd="3" destOrd="0" parTransId="{338346A4-9583-4B2E-915C-480ECD5CCC11}" sibTransId="{29E235FB-6FF0-4C50-A9B5-829478976F24}"/>
    <dgm:cxn modelId="{D79FEE90-4CFE-4997-8583-0D4A4C63653F}" type="presOf" srcId="{A8727A9C-473A-40F1-B5D9-B3ECCCF394B9}" destId="{FDAEB01C-E656-4244-BFA8-EEC0E9E460AA}" srcOrd="0" destOrd="0" presId="urn:microsoft.com/office/officeart/2005/8/layout/vList2"/>
    <dgm:cxn modelId="{DF3C76EC-FF1A-4799-ABCE-53D97E906651}" srcId="{A8727A9C-473A-40F1-B5D9-B3ECCCF394B9}" destId="{BE7BFA9A-A754-4037-B469-1911FAAD5F8F}" srcOrd="1" destOrd="0" parTransId="{76EACB43-F14B-4225-844E-B41BBBA71A6F}" sibTransId="{DB73F40E-C222-473C-817E-D82DB51741D5}"/>
    <dgm:cxn modelId="{2E8C50E7-658F-427D-A9CA-A93459C34823}" srcId="{A8727A9C-473A-40F1-B5D9-B3ECCCF394B9}" destId="{ECD0A84E-1A5A-4151-9EB2-3F2C45C7128B}" srcOrd="0" destOrd="0" parTransId="{78DCA5B8-589F-4DE1-8D23-9CC57C27C395}" sibTransId="{469246BF-070D-4BBA-B46F-7DD55DC346FC}"/>
    <dgm:cxn modelId="{A478E712-DE20-4DF1-9767-D77ABEA0A675}" type="presOf" srcId="{BE7BFA9A-A754-4037-B469-1911FAAD5F8F}" destId="{1DE27A2E-03B3-4EE5-9B72-BCD009131C93}" srcOrd="0" destOrd="0" presId="urn:microsoft.com/office/officeart/2005/8/layout/vList2"/>
    <dgm:cxn modelId="{3972F474-AEA1-4568-995F-241956F32C92}" type="presOf" srcId="{155DFD36-AF2E-4AA5-BCF3-09F6973BAACE}" destId="{EB044233-73AE-4038-BC87-A2BDE10BC3CE}" srcOrd="0" destOrd="0" presId="urn:microsoft.com/office/officeart/2005/8/layout/vList2"/>
    <dgm:cxn modelId="{0BB41225-C27B-4C80-A6CE-060D89D65B59}" type="presOf" srcId="{B23D68F3-D639-4435-81CE-E527245AD5B8}" destId="{3129F122-066B-4046-9E6F-D8316EC504B5}" srcOrd="0" destOrd="0" presId="urn:microsoft.com/office/officeart/2005/8/layout/vList2"/>
    <dgm:cxn modelId="{AA59B6F8-CE74-4247-AB87-E76D1D97776A}" srcId="{A8727A9C-473A-40F1-B5D9-B3ECCCF394B9}" destId="{B23D68F3-D639-4435-81CE-E527245AD5B8}" srcOrd="2" destOrd="0" parTransId="{B6A6443B-50A6-454C-929C-0BD29C8E5D58}" sibTransId="{CFF4BDBA-99A6-4A79-AE51-BB3259C77ADB}"/>
    <dgm:cxn modelId="{857FBB44-B12A-4D91-A6C0-BA3AA303659B}" type="presOf" srcId="{ECD0A84E-1A5A-4151-9EB2-3F2C45C7128B}" destId="{FE457595-4675-4F45-828F-1B5507AF0817}" srcOrd="0" destOrd="0" presId="urn:microsoft.com/office/officeart/2005/8/layout/vList2"/>
    <dgm:cxn modelId="{3E143DBA-7088-4852-8618-35589D2F4BED}" type="presParOf" srcId="{FDAEB01C-E656-4244-BFA8-EEC0E9E460AA}" destId="{FE457595-4675-4F45-828F-1B5507AF0817}" srcOrd="0" destOrd="0" presId="urn:microsoft.com/office/officeart/2005/8/layout/vList2"/>
    <dgm:cxn modelId="{42C3F34B-A651-4CC0-A5CA-8B3576C3CFDF}" type="presParOf" srcId="{FDAEB01C-E656-4244-BFA8-EEC0E9E460AA}" destId="{A34FB396-64C0-4A14-99A6-E3090736951C}" srcOrd="1" destOrd="0" presId="urn:microsoft.com/office/officeart/2005/8/layout/vList2"/>
    <dgm:cxn modelId="{F99C4981-F413-4EDF-A388-D784AC64CFBE}" type="presParOf" srcId="{FDAEB01C-E656-4244-BFA8-EEC0E9E460AA}" destId="{1DE27A2E-03B3-4EE5-9B72-BCD009131C93}" srcOrd="2" destOrd="0" presId="urn:microsoft.com/office/officeart/2005/8/layout/vList2"/>
    <dgm:cxn modelId="{88FBEB90-3109-4E92-9185-E0D60FFCCA6C}" type="presParOf" srcId="{FDAEB01C-E656-4244-BFA8-EEC0E9E460AA}" destId="{B57A4B6D-1F60-4802-9702-7A691C6440A8}" srcOrd="3" destOrd="0" presId="urn:microsoft.com/office/officeart/2005/8/layout/vList2"/>
    <dgm:cxn modelId="{5084E1B1-7410-4323-AB35-73AB056E7024}" type="presParOf" srcId="{FDAEB01C-E656-4244-BFA8-EEC0E9E460AA}" destId="{3129F122-066B-4046-9E6F-D8316EC504B5}" srcOrd="4" destOrd="0" presId="urn:microsoft.com/office/officeart/2005/8/layout/vList2"/>
    <dgm:cxn modelId="{03682976-8FA8-4B14-832A-408240919437}" type="presParOf" srcId="{FDAEB01C-E656-4244-BFA8-EEC0E9E460AA}" destId="{EFA9F8BE-C081-42AE-ADD2-DF980AAB0A4D}" srcOrd="5" destOrd="0" presId="urn:microsoft.com/office/officeart/2005/8/layout/vList2"/>
    <dgm:cxn modelId="{7DDD07B0-45BD-4C2F-9DDD-3B667A5A1718}" type="presParOf" srcId="{FDAEB01C-E656-4244-BFA8-EEC0E9E460AA}" destId="{EB044233-73AE-4038-BC87-A2BDE10BC3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A8DF8C-E010-4192-8E94-104B83486E8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7376CB-3C04-4BFC-ABEC-65B318A15291}">
      <dgm:prSet phldrT="[Tes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dirty="0" smtClean="0"/>
            <a:t>I giovani non capiscono quanto diciamo con la fede e neppure quanto facciamo nella Chiesa</a:t>
          </a:r>
          <a:endParaRPr lang="it-IT" dirty="0"/>
        </a:p>
      </dgm:t>
    </dgm:pt>
    <dgm:pt modelId="{AD2E10E3-B5C9-4ED8-8DA5-BB7EBB7889A6}" type="parTrans" cxnId="{DE9474FB-EF7A-4424-8220-D227FF99A59D}">
      <dgm:prSet/>
      <dgm:spPr/>
      <dgm:t>
        <a:bodyPr/>
        <a:lstStyle/>
        <a:p>
          <a:endParaRPr lang="it-IT"/>
        </a:p>
      </dgm:t>
    </dgm:pt>
    <dgm:pt modelId="{06F44E2A-23FC-4A8E-B9E8-CCE07F7C4173}" type="sibTrans" cxnId="{DE9474FB-EF7A-4424-8220-D227FF99A59D}">
      <dgm:prSet/>
      <dgm:spPr/>
      <dgm:t>
        <a:bodyPr/>
        <a:lstStyle/>
        <a:p>
          <a:endParaRPr lang="it-IT"/>
        </a:p>
      </dgm:t>
    </dgm:pt>
    <dgm:pt modelId="{B114A7EA-9FDD-45AA-A076-D2B1D507BCDD}" type="pres">
      <dgm:prSet presAssocID="{99A8DF8C-E010-4192-8E94-104B83486E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975166-D64C-48EC-B59A-0C5A99834EE0}" type="pres">
      <dgm:prSet presAssocID="{AE7376CB-3C04-4BFC-ABEC-65B318A15291}" presName="node" presStyleLbl="node1" presStyleIdx="0" presStyleCnt="1" custLinFactNeighborX="3920" custLinFactNeighborY="-59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E9474FB-EF7A-4424-8220-D227FF99A59D}" srcId="{99A8DF8C-E010-4192-8E94-104B83486E82}" destId="{AE7376CB-3C04-4BFC-ABEC-65B318A15291}" srcOrd="0" destOrd="0" parTransId="{AD2E10E3-B5C9-4ED8-8DA5-BB7EBB7889A6}" sibTransId="{06F44E2A-23FC-4A8E-B9E8-CCE07F7C4173}"/>
    <dgm:cxn modelId="{34F8E269-B870-4297-8C98-050B4DC2DAD0}" type="presOf" srcId="{99A8DF8C-E010-4192-8E94-104B83486E82}" destId="{B114A7EA-9FDD-45AA-A076-D2B1D507BCDD}" srcOrd="0" destOrd="0" presId="urn:microsoft.com/office/officeart/2005/8/layout/hList6"/>
    <dgm:cxn modelId="{90F3A683-2177-4B0C-AE75-6969A34F55BC}" type="presOf" srcId="{AE7376CB-3C04-4BFC-ABEC-65B318A15291}" destId="{4D975166-D64C-48EC-B59A-0C5A99834EE0}" srcOrd="0" destOrd="0" presId="urn:microsoft.com/office/officeart/2005/8/layout/hList6"/>
    <dgm:cxn modelId="{75F6B5A4-61E8-4576-A9FA-A58EBC62198F}" type="presParOf" srcId="{B114A7EA-9FDD-45AA-A076-D2B1D507BCDD}" destId="{4D975166-D64C-48EC-B59A-0C5A99834EE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419900-137B-4A91-97B4-C6EA849D85C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AD96163-61B3-46E7-8071-3C001354DCA0}">
      <dgm:prSet phldrT="[Testo]"/>
      <dgm:spPr/>
      <dgm:t>
        <a:bodyPr/>
        <a:lstStyle/>
        <a:p>
          <a:r>
            <a:rPr lang="it-IT" b="1" i="1" dirty="0" smtClean="0"/>
            <a:t>SALVEZZA, CONVERSIONE, GIUSTIFICAZIONE</a:t>
          </a:r>
          <a:endParaRPr lang="it-IT" dirty="0"/>
        </a:p>
      </dgm:t>
    </dgm:pt>
    <dgm:pt modelId="{C6FA3F0F-633E-4976-9749-A0735C15C73B}" type="parTrans" cxnId="{E7B85A9F-F42D-4FE7-BC25-A6B935373B2B}">
      <dgm:prSet/>
      <dgm:spPr/>
      <dgm:t>
        <a:bodyPr/>
        <a:lstStyle/>
        <a:p>
          <a:endParaRPr lang="it-IT"/>
        </a:p>
      </dgm:t>
    </dgm:pt>
    <dgm:pt modelId="{86857D9C-F6B7-4146-9A72-D29B75890DAE}" type="sibTrans" cxnId="{E7B85A9F-F42D-4FE7-BC25-A6B935373B2B}">
      <dgm:prSet/>
      <dgm:spPr/>
      <dgm:t>
        <a:bodyPr/>
        <a:lstStyle/>
        <a:p>
          <a:endParaRPr lang="it-IT"/>
        </a:p>
      </dgm:t>
    </dgm:pt>
    <dgm:pt modelId="{EFB1E097-687A-4761-96DF-122606C1910C}">
      <dgm:prSet phldrT="[Testo]"/>
      <dgm:spPr/>
      <dgm:t>
        <a:bodyPr/>
        <a:lstStyle/>
        <a:p>
          <a:r>
            <a:rPr lang="it-IT" i="1" dirty="0" smtClean="0"/>
            <a:t>Tre parole molto familiari ai teologi; ma per chi teologo non è - e cioè per la maggioranza dei mortali - cosa significano? </a:t>
          </a:r>
          <a:endParaRPr lang="it-IT" dirty="0"/>
        </a:p>
      </dgm:t>
    </dgm:pt>
    <dgm:pt modelId="{AD33F46B-448A-4A24-8DFE-E7A60D842753}" type="parTrans" cxnId="{34E45D91-67CE-4A39-85B5-AB8C58E5E003}">
      <dgm:prSet/>
      <dgm:spPr/>
      <dgm:t>
        <a:bodyPr/>
        <a:lstStyle/>
        <a:p>
          <a:endParaRPr lang="it-IT"/>
        </a:p>
      </dgm:t>
    </dgm:pt>
    <dgm:pt modelId="{38608DD8-82A9-4A65-9FDF-CD352BF04C9D}" type="sibTrans" cxnId="{34E45D91-67CE-4A39-85B5-AB8C58E5E003}">
      <dgm:prSet/>
      <dgm:spPr/>
      <dgm:t>
        <a:bodyPr/>
        <a:lstStyle/>
        <a:p>
          <a:endParaRPr lang="it-IT"/>
        </a:p>
      </dgm:t>
    </dgm:pt>
    <dgm:pt modelId="{8800A17A-DFA3-42EA-B7D6-D68C26725884}" type="pres">
      <dgm:prSet presAssocID="{3C419900-137B-4A91-97B4-C6EA849D85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CD5E67C-41FD-4B9D-994D-2A165EA64428}" type="pres">
      <dgm:prSet presAssocID="{5AD96163-61B3-46E7-8071-3C001354DCA0}" presName="linNode" presStyleCnt="0"/>
      <dgm:spPr/>
      <dgm:t>
        <a:bodyPr/>
        <a:lstStyle/>
        <a:p>
          <a:endParaRPr lang="it-IT"/>
        </a:p>
      </dgm:t>
    </dgm:pt>
    <dgm:pt modelId="{90A595DC-980C-44ED-AE5B-0C8C95560C47}" type="pres">
      <dgm:prSet presAssocID="{5AD96163-61B3-46E7-8071-3C001354DCA0}" presName="parentShp" presStyleLbl="node1" presStyleIdx="0" presStyleCnt="1" custLinFactNeighborX="-94527" custLinFactNeighborY="190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D2F98B-C99A-4EAB-A67F-BDCC0515F87C}" type="pres">
      <dgm:prSet presAssocID="{5AD96163-61B3-46E7-8071-3C001354DCA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02DB5A-5859-47E8-BE32-3D949E94AEFB}" type="presOf" srcId="{5AD96163-61B3-46E7-8071-3C001354DCA0}" destId="{90A595DC-980C-44ED-AE5B-0C8C95560C47}" srcOrd="0" destOrd="0" presId="urn:microsoft.com/office/officeart/2005/8/layout/vList6"/>
    <dgm:cxn modelId="{34E45D91-67CE-4A39-85B5-AB8C58E5E003}" srcId="{5AD96163-61B3-46E7-8071-3C001354DCA0}" destId="{EFB1E097-687A-4761-96DF-122606C1910C}" srcOrd="0" destOrd="0" parTransId="{AD33F46B-448A-4A24-8DFE-E7A60D842753}" sibTransId="{38608DD8-82A9-4A65-9FDF-CD352BF04C9D}"/>
    <dgm:cxn modelId="{E9593128-06D2-4075-BEFD-917D7AC4AD3C}" type="presOf" srcId="{EFB1E097-687A-4761-96DF-122606C1910C}" destId="{50D2F98B-C99A-4EAB-A67F-BDCC0515F87C}" srcOrd="0" destOrd="0" presId="urn:microsoft.com/office/officeart/2005/8/layout/vList6"/>
    <dgm:cxn modelId="{E7B85A9F-F42D-4FE7-BC25-A6B935373B2B}" srcId="{3C419900-137B-4A91-97B4-C6EA849D85CF}" destId="{5AD96163-61B3-46E7-8071-3C001354DCA0}" srcOrd="0" destOrd="0" parTransId="{C6FA3F0F-633E-4976-9749-A0735C15C73B}" sibTransId="{86857D9C-F6B7-4146-9A72-D29B75890DAE}"/>
    <dgm:cxn modelId="{2A9466A3-2CE5-45AA-A56E-BF87CB210681}" type="presOf" srcId="{3C419900-137B-4A91-97B4-C6EA849D85CF}" destId="{8800A17A-DFA3-42EA-B7D6-D68C26725884}" srcOrd="0" destOrd="0" presId="urn:microsoft.com/office/officeart/2005/8/layout/vList6"/>
    <dgm:cxn modelId="{73587A17-4138-40A9-A2FC-CE539F899690}" type="presParOf" srcId="{8800A17A-DFA3-42EA-B7D6-D68C26725884}" destId="{CCD5E67C-41FD-4B9D-994D-2A165EA64428}" srcOrd="0" destOrd="0" presId="urn:microsoft.com/office/officeart/2005/8/layout/vList6"/>
    <dgm:cxn modelId="{B98EC5B7-9263-4D0E-988D-EBE0226EA9C2}" type="presParOf" srcId="{CCD5E67C-41FD-4B9D-994D-2A165EA64428}" destId="{90A595DC-980C-44ED-AE5B-0C8C95560C47}" srcOrd="0" destOrd="0" presId="urn:microsoft.com/office/officeart/2005/8/layout/vList6"/>
    <dgm:cxn modelId="{8D25AE73-7672-4356-B2DD-94A94A098390}" type="presParOf" srcId="{CCD5E67C-41FD-4B9D-994D-2A165EA64428}" destId="{50D2F98B-C99A-4EAB-A67F-BDCC0515F8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919A5-5410-4F41-B11F-D1DFE26E0A3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4CD95B-4D1F-4A7C-AD95-FF6A19CE678F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GIOVANI</a:t>
          </a:r>
        </a:p>
      </dgm:t>
    </dgm:pt>
    <dgm:pt modelId="{45FBB375-ADD8-41B9-B130-ECBE4D99BF39}" type="parTrans" cxnId="{F4D5F11E-E9AA-41CF-87C4-EE96DB8D334E}">
      <dgm:prSet/>
      <dgm:spPr/>
      <dgm:t>
        <a:bodyPr/>
        <a:lstStyle/>
        <a:p>
          <a:endParaRPr lang="it-IT"/>
        </a:p>
      </dgm:t>
    </dgm:pt>
    <dgm:pt modelId="{C13E6710-57C9-4730-B172-62F66322E259}" type="sibTrans" cxnId="{F4D5F11E-E9AA-41CF-87C4-EE96DB8D334E}">
      <dgm:prSet/>
      <dgm:spPr/>
      <dgm:t>
        <a:bodyPr/>
        <a:lstStyle/>
        <a:p>
          <a:endParaRPr lang="it-IT"/>
        </a:p>
      </dgm:t>
    </dgm:pt>
    <dgm:pt modelId="{1FC3EB91-2D08-41E3-A507-6B17E4A5F3BD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SACRO</a:t>
          </a:r>
        </a:p>
      </dgm:t>
    </dgm:pt>
    <dgm:pt modelId="{ED2B7EC6-9A0A-4099-80D0-0542DA4EE1A2}" type="parTrans" cxnId="{68354669-03C9-4674-A57A-649810CB643E}">
      <dgm:prSet/>
      <dgm:spPr/>
      <dgm:t>
        <a:bodyPr/>
        <a:lstStyle/>
        <a:p>
          <a:endParaRPr lang="it-IT"/>
        </a:p>
      </dgm:t>
    </dgm:pt>
    <dgm:pt modelId="{71FCE99E-354B-42D7-9FCC-3379AA6EFBB6}" type="sibTrans" cxnId="{68354669-03C9-4674-A57A-649810CB643E}">
      <dgm:prSet/>
      <dgm:spPr/>
      <dgm:t>
        <a:bodyPr/>
        <a:lstStyle/>
        <a:p>
          <a:endParaRPr lang="it-IT"/>
        </a:p>
      </dgm:t>
    </dgm:pt>
    <dgm:pt modelId="{0B4AB930-34E9-4774-956F-98B838A16F28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CATEGORIE DELLA FEDE</a:t>
          </a:r>
        </a:p>
      </dgm:t>
    </dgm:pt>
    <dgm:pt modelId="{D27C2571-5A59-47BE-9647-EDE2C4B5F80F}" type="parTrans" cxnId="{6FD9C071-4A05-47D4-8142-BF9E716645AE}">
      <dgm:prSet/>
      <dgm:spPr/>
      <dgm:t>
        <a:bodyPr/>
        <a:lstStyle/>
        <a:p>
          <a:endParaRPr lang="it-IT"/>
        </a:p>
      </dgm:t>
    </dgm:pt>
    <dgm:pt modelId="{0647A3FA-3999-401F-82E2-456B69BAAA73}" type="sibTrans" cxnId="{6FD9C071-4A05-47D4-8142-BF9E716645AE}">
      <dgm:prSet/>
      <dgm:spPr/>
      <dgm:t>
        <a:bodyPr/>
        <a:lstStyle/>
        <a:p>
          <a:endParaRPr lang="it-IT"/>
        </a:p>
      </dgm:t>
    </dgm:pt>
    <dgm:pt modelId="{E14ECB95-D11F-40BE-ABB0-FBA12017B076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IMMAGINE </a:t>
          </a:r>
          <a:r>
            <a:rPr lang="it-IT" sz="1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</a:t>
          </a:r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CHIESA</a:t>
          </a:r>
        </a:p>
      </dgm:t>
    </dgm:pt>
    <dgm:pt modelId="{77AF1871-353F-42B7-84C3-B3D3869F6FF5}" type="parTrans" cxnId="{DCD924E0-60C0-43B9-ACEE-A4C8493B8D27}">
      <dgm:prSet/>
      <dgm:spPr/>
      <dgm:t>
        <a:bodyPr/>
        <a:lstStyle/>
        <a:p>
          <a:endParaRPr lang="it-IT"/>
        </a:p>
      </dgm:t>
    </dgm:pt>
    <dgm:pt modelId="{6C5B4C52-50FD-4602-A00E-C9CD474B3903}" type="sibTrans" cxnId="{DCD924E0-60C0-43B9-ACEE-A4C8493B8D27}">
      <dgm:prSet/>
      <dgm:spPr/>
      <dgm:t>
        <a:bodyPr/>
        <a:lstStyle/>
        <a:p>
          <a:endParaRPr lang="it-IT"/>
        </a:p>
      </dgm:t>
    </dgm:pt>
    <dgm:pt modelId="{75D03E46-963A-4727-9987-CE2EE6AA071E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CONTESTO</a:t>
          </a:r>
          <a:b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CULTURARE</a:t>
          </a:r>
          <a:endParaRPr lang="it-IT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FA4CE-1653-44F8-A0B6-B79B53754AEA}" type="parTrans" cxnId="{5BE35354-0C96-4578-9412-3BBDC92F8CD6}">
      <dgm:prSet/>
      <dgm:spPr/>
      <dgm:t>
        <a:bodyPr/>
        <a:lstStyle/>
        <a:p>
          <a:endParaRPr lang="it-IT"/>
        </a:p>
      </dgm:t>
    </dgm:pt>
    <dgm:pt modelId="{31985632-7A47-4F7D-8DF7-9AB6887B430E}" type="sibTrans" cxnId="{5BE35354-0C96-4578-9412-3BBDC92F8CD6}">
      <dgm:prSet/>
      <dgm:spPr/>
      <dgm:t>
        <a:bodyPr/>
        <a:lstStyle/>
        <a:p>
          <a:endParaRPr lang="it-IT"/>
        </a:p>
      </dgm:t>
    </dgm:pt>
    <dgm:pt modelId="{BD72452D-5D6D-4BF5-83FD-CD9B78536ABE}">
      <dgm:prSet custT="1"/>
      <dgm:spPr/>
      <dgm:t>
        <a:bodyPr/>
        <a:lstStyle/>
        <a:p>
          <a:r>
            <a: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LINGUAGGI</a:t>
          </a:r>
        </a:p>
      </dgm:t>
    </dgm:pt>
    <dgm:pt modelId="{187B16A5-F42B-4168-9ED6-1D5C52E59687}" type="parTrans" cxnId="{178B69B1-3DE3-4729-BD8E-7A5C623E6DD7}">
      <dgm:prSet/>
      <dgm:spPr/>
      <dgm:t>
        <a:bodyPr/>
        <a:lstStyle/>
        <a:p>
          <a:endParaRPr lang="it-IT"/>
        </a:p>
      </dgm:t>
    </dgm:pt>
    <dgm:pt modelId="{261FE857-8E55-4E82-91CF-D253A84A78B0}" type="sibTrans" cxnId="{178B69B1-3DE3-4729-BD8E-7A5C623E6DD7}">
      <dgm:prSet/>
      <dgm:spPr/>
      <dgm:t>
        <a:bodyPr/>
        <a:lstStyle/>
        <a:p>
          <a:endParaRPr lang="it-IT"/>
        </a:p>
      </dgm:t>
    </dgm:pt>
    <dgm:pt modelId="{134593CB-1A31-41E9-B668-94786F022463}" type="pres">
      <dgm:prSet presAssocID="{2D8919A5-5410-4F41-B11F-D1DFE26E0A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A7A1008-418E-42E1-8EE3-191782ECA3FC}" type="pres">
      <dgm:prSet presAssocID="{494CD95B-4D1F-4A7C-AD95-FF6A19CE678F}" presName="dummy" presStyleCnt="0"/>
      <dgm:spPr/>
    </dgm:pt>
    <dgm:pt modelId="{D4846B7B-8771-4895-9C0C-8C063E81CABE}" type="pres">
      <dgm:prSet presAssocID="{494CD95B-4D1F-4A7C-AD95-FF6A19CE678F}" presName="node" presStyleLbl="revTx" presStyleIdx="0" presStyleCnt="6" custScaleX="1562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48B7E4-8CA2-43AA-8241-DB0F32B914A0}" type="pres">
      <dgm:prSet presAssocID="{C13E6710-57C9-4730-B172-62F66322E259}" presName="sibTrans" presStyleLbl="node1" presStyleIdx="0" presStyleCnt="6"/>
      <dgm:spPr/>
      <dgm:t>
        <a:bodyPr/>
        <a:lstStyle/>
        <a:p>
          <a:endParaRPr lang="it-IT"/>
        </a:p>
      </dgm:t>
    </dgm:pt>
    <dgm:pt modelId="{0BF350AF-08FC-41C7-96A1-7F1D1249421F}" type="pres">
      <dgm:prSet presAssocID="{1FC3EB91-2D08-41E3-A507-6B17E4A5F3BD}" presName="dummy" presStyleCnt="0"/>
      <dgm:spPr/>
    </dgm:pt>
    <dgm:pt modelId="{3E7DDE51-2819-4AAE-BD67-B1BE66795082}" type="pres">
      <dgm:prSet presAssocID="{1FC3EB91-2D08-41E3-A507-6B17E4A5F3BD}" presName="node" presStyleLbl="revTx" presStyleIdx="1" presStyleCnt="6" custScaleX="1400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F57D5D-DE3E-4A79-9249-1C391FB5AC25}" type="pres">
      <dgm:prSet presAssocID="{71FCE99E-354B-42D7-9FCC-3379AA6EFBB6}" presName="sibTrans" presStyleLbl="node1" presStyleIdx="1" presStyleCnt="6"/>
      <dgm:spPr/>
      <dgm:t>
        <a:bodyPr/>
        <a:lstStyle/>
        <a:p>
          <a:endParaRPr lang="it-IT"/>
        </a:p>
      </dgm:t>
    </dgm:pt>
    <dgm:pt modelId="{70920E66-1F2A-41DA-ABEB-D8A55E829D67}" type="pres">
      <dgm:prSet presAssocID="{0B4AB930-34E9-4774-956F-98B838A16F28}" presName="dummy" presStyleCnt="0"/>
      <dgm:spPr/>
    </dgm:pt>
    <dgm:pt modelId="{7298497B-C89D-4B6A-BC63-37B31D78064B}" type="pres">
      <dgm:prSet presAssocID="{0B4AB930-34E9-4774-956F-98B838A16F28}" presName="node" presStyleLbl="revTx" presStyleIdx="2" presStyleCnt="6" custScaleX="153302" custRadScaleRad="112994" custRadScaleInc="-321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E80E80-D861-4A3A-8508-A7FCF8B47ADA}" type="pres">
      <dgm:prSet presAssocID="{0647A3FA-3999-401F-82E2-456B69BAAA73}" presName="sibTrans" presStyleLbl="node1" presStyleIdx="2" presStyleCnt="6"/>
      <dgm:spPr/>
      <dgm:t>
        <a:bodyPr/>
        <a:lstStyle/>
        <a:p>
          <a:endParaRPr lang="it-IT"/>
        </a:p>
      </dgm:t>
    </dgm:pt>
    <dgm:pt modelId="{E79414C2-98BB-4582-A5B5-2948C5E066BF}" type="pres">
      <dgm:prSet presAssocID="{BD72452D-5D6D-4BF5-83FD-CD9B78536ABE}" presName="dummy" presStyleCnt="0"/>
      <dgm:spPr/>
    </dgm:pt>
    <dgm:pt modelId="{E6C3B467-388F-45C8-BE95-C913BB9ADC56}" type="pres">
      <dgm:prSet presAssocID="{BD72452D-5D6D-4BF5-83FD-CD9B78536ABE}" presName="node" presStyleLbl="revTx" presStyleIdx="3" presStyleCnt="6" custScaleX="134483" custRadScaleRad="93075" custRadScaleInc="276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B869ED-4227-4958-958D-CC5F7988A090}" type="pres">
      <dgm:prSet presAssocID="{261FE857-8E55-4E82-91CF-D253A84A78B0}" presName="sibTrans" presStyleLbl="node1" presStyleIdx="3" presStyleCnt="6"/>
      <dgm:spPr/>
      <dgm:t>
        <a:bodyPr/>
        <a:lstStyle/>
        <a:p>
          <a:endParaRPr lang="it-IT"/>
        </a:p>
      </dgm:t>
    </dgm:pt>
    <dgm:pt modelId="{1FAADD2E-58E4-45C8-90D6-495898514805}" type="pres">
      <dgm:prSet presAssocID="{E14ECB95-D11F-40BE-ABB0-FBA12017B076}" presName="dummy" presStyleCnt="0"/>
      <dgm:spPr/>
    </dgm:pt>
    <dgm:pt modelId="{97FEAFC6-694D-4399-9B8E-651B8D84F1EC}" type="pres">
      <dgm:prSet presAssocID="{E14ECB95-D11F-40BE-ABB0-FBA12017B076}" presName="node" presStyleLbl="revTx" presStyleIdx="4" presStyleCnt="6" custScaleX="1660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00BD58-DCAE-4FAB-8B9E-1BC0F8E0D35E}" type="pres">
      <dgm:prSet presAssocID="{6C5B4C52-50FD-4602-A00E-C9CD474B3903}" presName="sibTrans" presStyleLbl="node1" presStyleIdx="4" presStyleCnt="6"/>
      <dgm:spPr/>
      <dgm:t>
        <a:bodyPr/>
        <a:lstStyle/>
        <a:p>
          <a:endParaRPr lang="it-IT"/>
        </a:p>
      </dgm:t>
    </dgm:pt>
    <dgm:pt modelId="{4CCD41A6-2AC8-4676-A4DD-1CB2AA3C36F3}" type="pres">
      <dgm:prSet presAssocID="{75D03E46-963A-4727-9987-CE2EE6AA071E}" presName="dummy" presStyleCnt="0"/>
      <dgm:spPr/>
    </dgm:pt>
    <dgm:pt modelId="{15CB5C56-DC61-4327-8391-706B12706E82}" type="pres">
      <dgm:prSet presAssocID="{75D03E46-963A-4727-9987-CE2EE6AA071E}" presName="node" presStyleLbl="revTx" presStyleIdx="5" presStyleCnt="6" custScaleX="2137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99DAD9-3833-4829-9451-B4CD8CA75262}" type="pres">
      <dgm:prSet presAssocID="{31985632-7A47-4F7D-8DF7-9AB6887B430E}" presName="sibTrans" presStyleLbl="node1" presStyleIdx="5" presStyleCnt="6" custLinFactNeighborX="-1282" custLinFactNeighborY="4912"/>
      <dgm:spPr/>
      <dgm:t>
        <a:bodyPr/>
        <a:lstStyle/>
        <a:p>
          <a:endParaRPr lang="it-IT"/>
        </a:p>
      </dgm:t>
    </dgm:pt>
  </dgm:ptLst>
  <dgm:cxnLst>
    <dgm:cxn modelId="{44863FDC-55CA-49FE-B494-B491E4A58F28}" type="presOf" srcId="{2D8919A5-5410-4F41-B11F-D1DFE26E0A3D}" destId="{134593CB-1A31-41E9-B668-94786F022463}" srcOrd="0" destOrd="0" presId="urn:microsoft.com/office/officeart/2005/8/layout/cycle1"/>
    <dgm:cxn modelId="{A4A8FD51-20D0-41F2-8F27-4F5FF967E5DA}" type="presOf" srcId="{C13E6710-57C9-4730-B172-62F66322E259}" destId="{1648B7E4-8CA2-43AA-8241-DB0F32B914A0}" srcOrd="0" destOrd="0" presId="urn:microsoft.com/office/officeart/2005/8/layout/cycle1"/>
    <dgm:cxn modelId="{6FD9C071-4A05-47D4-8142-BF9E716645AE}" srcId="{2D8919A5-5410-4F41-B11F-D1DFE26E0A3D}" destId="{0B4AB930-34E9-4774-956F-98B838A16F28}" srcOrd="2" destOrd="0" parTransId="{D27C2571-5A59-47BE-9647-EDE2C4B5F80F}" sibTransId="{0647A3FA-3999-401F-82E2-456B69BAAA73}"/>
    <dgm:cxn modelId="{5BE35354-0C96-4578-9412-3BBDC92F8CD6}" srcId="{2D8919A5-5410-4F41-B11F-D1DFE26E0A3D}" destId="{75D03E46-963A-4727-9987-CE2EE6AA071E}" srcOrd="5" destOrd="0" parTransId="{FF7FA4CE-1653-44F8-A0B6-B79B53754AEA}" sibTransId="{31985632-7A47-4F7D-8DF7-9AB6887B430E}"/>
    <dgm:cxn modelId="{FC48A90E-CEED-456B-9DC5-98F0E9C3B94F}" type="presOf" srcId="{494CD95B-4D1F-4A7C-AD95-FF6A19CE678F}" destId="{D4846B7B-8771-4895-9C0C-8C063E81CABE}" srcOrd="0" destOrd="0" presId="urn:microsoft.com/office/officeart/2005/8/layout/cycle1"/>
    <dgm:cxn modelId="{BC1C4A8A-13C3-41FF-8B34-8481E9EB54B8}" type="presOf" srcId="{31985632-7A47-4F7D-8DF7-9AB6887B430E}" destId="{B899DAD9-3833-4829-9451-B4CD8CA75262}" srcOrd="0" destOrd="0" presId="urn:microsoft.com/office/officeart/2005/8/layout/cycle1"/>
    <dgm:cxn modelId="{0F8A4AFC-7513-4F14-80C3-DFAB0D400B9E}" type="presOf" srcId="{71FCE99E-354B-42D7-9FCC-3379AA6EFBB6}" destId="{15F57D5D-DE3E-4A79-9249-1C391FB5AC25}" srcOrd="0" destOrd="0" presId="urn:microsoft.com/office/officeart/2005/8/layout/cycle1"/>
    <dgm:cxn modelId="{79FCE589-49A0-44E7-84BA-E62724D551FF}" type="presOf" srcId="{0647A3FA-3999-401F-82E2-456B69BAAA73}" destId="{22E80E80-D861-4A3A-8508-A7FCF8B47ADA}" srcOrd="0" destOrd="0" presId="urn:microsoft.com/office/officeart/2005/8/layout/cycle1"/>
    <dgm:cxn modelId="{C36F4EE0-195D-4E1F-AEA9-36CBEC0CB8F9}" type="presOf" srcId="{0B4AB930-34E9-4774-956F-98B838A16F28}" destId="{7298497B-C89D-4B6A-BC63-37B31D78064B}" srcOrd="0" destOrd="0" presId="urn:microsoft.com/office/officeart/2005/8/layout/cycle1"/>
    <dgm:cxn modelId="{195A318A-E540-4E4B-9D73-3A121549C21B}" type="presOf" srcId="{75D03E46-963A-4727-9987-CE2EE6AA071E}" destId="{15CB5C56-DC61-4327-8391-706B12706E82}" srcOrd="0" destOrd="0" presId="urn:microsoft.com/office/officeart/2005/8/layout/cycle1"/>
    <dgm:cxn modelId="{D3964CC3-982A-4EF6-9DC8-C3079C5634CA}" type="presOf" srcId="{E14ECB95-D11F-40BE-ABB0-FBA12017B076}" destId="{97FEAFC6-694D-4399-9B8E-651B8D84F1EC}" srcOrd="0" destOrd="0" presId="urn:microsoft.com/office/officeart/2005/8/layout/cycle1"/>
    <dgm:cxn modelId="{9791A72E-C5B5-45C8-B0FE-080FFE2C9729}" type="presOf" srcId="{BD72452D-5D6D-4BF5-83FD-CD9B78536ABE}" destId="{E6C3B467-388F-45C8-BE95-C913BB9ADC56}" srcOrd="0" destOrd="0" presId="urn:microsoft.com/office/officeart/2005/8/layout/cycle1"/>
    <dgm:cxn modelId="{68354669-03C9-4674-A57A-649810CB643E}" srcId="{2D8919A5-5410-4F41-B11F-D1DFE26E0A3D}" destId="{1FC3EB91-2D08-41E3-A507-6B17E4A5F3BD}" srcOrd="1" destOrd="0" parTransId="{ED2B7EC6-9A0A-4099-80D0-0542DA4EE1A2}" sibTransId="{71FCE99E-354B-42D7-9FCC-3379AA6EFBB6}"/>
    <dgm:cxn modelId="{DCD924E0-60C0-43B9-ACEE-A4C8493B8D27}" srcId="{2D8919A5-5410-4F41-B11F-D1DFE26E0A3D}" destId="{E14ECB95-D11F-40BE-ABB0-FBA12017B076}" srcOrd="4" destOrd="0" parTransId="{77AF1871-353F-42B7-84C3-B3D3869F6FF5}" sibTransId="{6C5B4C52-50FD-4602-A00E-C9CD474B3903}"/>
    <dgm:cxn modelId="{1149B5C6-1AA2-45E6-98E5-200CD0344369}" type="presOf" srcId="{6C5B4C52-50FD-4602-A00E-C9CD474B3903}" destId="{2400BD58-DCAE-4FAB-8B9E-1BC0F8E0D35E}" srcOrd="0" destOrd="0" presId="urn:microsoft.com/office/officeart/2005/8/layout/cycle1"/>
    <dgm:cxn modelId="{95DA5D19-2379-462F-BA35-508C27C93D24}" type="presOf" srcId="{261FE857-8E55-4E82-91CF-D253A84A78B0}" destId="{41B869ED-4227-4958-958D-CC5F7988A090}" srcOrd="0" destOrd="0" presId="urn:microsoft.com/office/officeart/2005/8/layout/cycle1"/>
    <dgm:cxn modelId="{178B69B1-3DE3-4729-BD8E-7A5C623E6DD7}" srcId="{2D8919A5-5410-4F41-B11F-D1DFE26E0A3D}" destId="{BD72452D-5D6D-4BF5-83FD-CD9B78536ABE}" srcOrd="3" destOrd="0" parTransId="{187B16A5-F42B-4168-9ED6-1D5C52E59687}" sibTransId="{261FE857-8E55-4E82-91CF-D253A84A78B0}"/>
    <dgm:cxn modelId="{F4D5F11E-E9AA-41CF-87C4-EE96DB8D334E}" srcId="{2D8919A5-5410-4F41-B11F-D1DFE26E0A3D}" destId="{494CD95B-4D1F-4A7C-AD95-FF6A19CE678F}" srcOrd="0" destOrd="0" parTransId="{45FBB375-ADD8-41B9-B130-ECBE4D99BF39}" sibTransId="{C13E6710-57C9-4730-B172-62F66322E259}"/>
    <dgm:cxn modelId="{6A0F5C41-A4C5-44B4-AC5B-33B363760F1B}" type="presOf" srcId="{1FC3EB91-2D08-41E3-A507-6B17E4A5F3BD}" destId="{3E7DDE51-2819-4AAE-BD67-B1BE66795082}" srcOrd="0" destOrd="0" presId="urn:microsoft.com/office/officeart/2005/8/layout/cycle1"/>
    <dgm:cxn modelId="{E7FB8BC4-800F-4359-895E-3FDCA051914E}" type="presParOf" srcId="{134593CB-1A31-41E9-B668-94786F022463}" destId="{BA7A1008-418E-42E1-8EE3-191782ECA3FC}" srcOrd="0" destOrd="0" presId="urn:microsoft.com/office/officeart/2005/8/layout/cycle1"/>
    <dgm:cxn modelId="{D702A8FA-C067-49FC-B256-610A05414132}" type="presParOf" srcId="{134593CB-1A31-41E9-B668-94786F022463}" destId="{D4846B7B-8771-4895-9C0C-8C063E81CABE}" srcOrd="1" destOrd="0" presId="urn:microsoft.com/office/officeart/2005/8/layout/cycle1"/>
    <dgm:cxn modelId="{29C3F29C-CDD0-4C49-AD53-71FA9063C548}" type="presParOf" srcId="{134593CB-1A31-41E9-B668-94786F022463}" destId="{1648B7E4-8CA2-43AA-8241-DB0F32B914A0}" srcOrd="2" destOrd="0" presId="urn:microsoft.com/office/officeart/2005/8/layout/cycle1"/>
    <dgm:cxn modelId="{2E44AA39-476A-422E-8D68-2CE372007B51}" type="presParOf" srcId="{134593CB-1A31-41E9-B668-94786F022463}" destId="{0BF350AF-08FC-41C7-96A1-7F1D1249421F}" srcOrd="3" destOrd="0" presId="urn:microsoft.com/office/officeart/2005/8/layout/cycle1"/>
    <dgm:cxn modelId="{2635141F-3E87-48A9-A667-C2DAD7C1E1AA}" type="presParOf" srcId="{134593CB-1A31-41E9-B668-94786F022463}" destId="{3E7DDE51-2819-4AAE-BD67-B1BE66795082}" srcOrd="4" destOrd="0" presId="urn:microsoft.com/office/officeart/2005/8/layout/cycle1"/>
    <dgm:cxn modelId="{48139678-3339-406A-AE14-09CA14CE96E5}" type="presParOf" srcId="{134593CB-1A31-41E9-B668-94786F022463}" destId="{15F57D5D-DE3E-4A79-9249-1C391FB5AC25}" srcOrd="5" destOrd="0" presId="urn:microsoft.com/office/officeart/2005/8/layout/cycle1"/>
    <dgm:cxn modelId="{107B6C68-28F3-4A35-85BE-4766F38F9E0A}" type="presParOf" srcId="{134593CB-1A31-41E9-B668-94786F022463}" destId="{70920E66-1F2A-41DA-ABEB-D8A55E829D67}" srcOrd="6" destOrd="0" presId="urn:microsoft.com/office/officeart/2005/8/layout/cycle1"/>
    <dgm:cxn modelId="{E61BA989-A22B-4560-90A6-C1B7D139E618}" type="presParOf" srcId="{134593CB-1A31-41E9-B668-94786F022463}" destId="{7298497B-C89D-4B6A-BC63-37B31D78064B}" srcOrd="7" destOrd="0" presId="urn:microsoft.com/office/officeart/2005/8/layout/cycle1"/>
    <dgm:cxn modelId="{F2F1C875-0436-4F24-A05F-A65A21798CF7}" type="presParOf" srcId="{134593CB-1A31-41E9-B668-94786F022463}" destId="{22E80E80-D861-4A3A-8508-A7FCF8B47ADA}" srcOrd="8" destOrd="0" presId="urn:microsoft.com/office/officeart/2005/8/layout/cycle1"/>
    <dgm:cxn modelId="{3E48EFC3-3E84-4496-A8D1-B7411E643A5E}" type="presParOf" srcId="{134593CB-1A31-41E9-B668-94786F022463}" destId="{E79414C2-98BB-4582-A5B5-2948C5E066BF}" srcOrd="9" destOrd="0" presId="urn:microsoft.com/office/officeart/2005/8/layout/cycle1"/>
    <dgm:cxn modelId="{5977220A-6B56-444C-918B-842ED5E76303}" type="presParOf" srcId="{134593CB-1A31-41E9-B668-94786F022463}" destId="{E6C3B467-388F-45C8-BE95-C913BB9ADC56}" srcOrd="10" destOrd="0" presId="urn:microsoft.com/office/officeart/2005/8/layout/cycle1"/>
    <dgm:cxn modelId="{5396AC78-7805-4594-B5BA-BAEEB5BDE9B0}" type="presParOf" srcId="{134593CB-1A31-41E9-B668-94786F022463}" destId="{41B869ED-4227-4958-958D-CC5F7988A090}" srcOrd="11" destOrd="0" presId="urn:microsoft.com/office/officeart/2005/8/layout/cycle1"/>
    <dgm:cxn modelId="{0F75B29A-9E13-4376-9E23-64E2133C349B}" type="presParOf" srcId="{134593CB-1A31-41E9-B668-94786F022463}" destId="{1FAADD2E-58E4-45C8-90D6-495898514805}" srcOrd="12" destOrd="0" presId="urn:microsoft.com/office/officeart/2005/8/layout/cycle1"/>
    <dgm:cxn modelId="{E0989DED-7F85-4BC1-BE3E-EE459A375B80}" type="presParOf" srcId="{134593CB-1A31-41E9-B668-94786F022463}" destId="{97FEAFC6-694D-4399-9B8E-651B8D84F1EC}" srcOrd="13" destOrd="0" presId="urn:microsoft.com/office/officeart/2005/8/layout/cycle1"/>
    <dgm:cxn modelId="{F7942EC5-77E0-475E-9E3D-68BD4FFDC927}" type="presParOf" srcId="{134593CB-1A31-41E9-B668-94786F022463}" destId="{2400BD58-DCAE-4FAB-8B9E-1BC0F8E0D35E}" srcOrd="14" destOrd="0" presId="urn:microsoft.com/office/officeart/2005/8/layout/cycle1"/>
    <dgm:cxn modelId="{45CE9DF9-C8E1-4C62-815A-448F0B0BF740}" type="presParOf" srcId="{134593CB-1A31-41E9-B668-94786F022463}" destId="{4CCD41A6-2AC8-4676-A4DD-1CB2AA3C36F3}" srcOrd="15" destOrd="0" presId="urn:microsoft.com/office/officeart/2005/8/layout/cycle1"/>
    <dgm:cxn modelId="{2AE9E292-631C-47C5-A880-AAE4850F8193}" type="presParOf" srcId="{134593CB-1A31-41E9-B668-94786F022463}" destId="{15CB5C56-DC61-4327-8391-706B12706E82}" srcOrd="16" destOrd="0" presId="urn:microsoft.com/office/officeart/2005/8/layout/cycle1"/>
    <dgm:cxn modelId="{DD0EE703-91E8-4ABA-A772-B0030D61869F}" type="presParOf" srcId="{134593CB-1A31-41E9-B668-94786F022463}" destId="{B899DAD9-3833-4829-9451-B4CD8CA75262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17D194-62DC-4B24-9437-28A28EC86CBC}" type="doc">
      <dgm:prSet loTypeId="urn:microsoft.com/office/officeart/2005/8/layout/default#3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3FAA1D38-2778-4B15-A751-4395DB5C3635}">
      <dgm:prSet phldrT="[Testo]"/>
      <dgm:spPr/>
      <dgm:t>
        <a:bodyPr/>
        <a:lstStyle/>
        <a:p>
          <a:r>
            <a:rPr lang="it-IT" dirty="0" smtClean="0"/>
            <a:t>AGIRE “ECCLESIALE”</a:t>
          </a:r>
          <a:endParaRPr lang="it-IT" dirty="0"/>
        </a:p>
      </dgm:t>
    </dgm:pt>
    <dgm:pt modelId="{743A8A07-9A03-4940-BEA1-E24EEF2C753F}" type="parTrans" cxnId="{2035C0BB-DF35-4EC3-8150-DA9F829BA16A}">
      <dgm:prSet/>
      <dgm:spPr/>
      <dgm:t>
        <a:bodyPr/>
        <a:lstStyle/>
        <a:p>
          <a:endParaRPr lang="it-IT"/>
        </a:p>
      </dgm:t>
    </dgm:pt>
    <dgm:pt modelId="{4320CE00-0397-4517-B1F8-F073A01D3077}" type="sibTrans" cxnId="{2035C0BB-DF35-4EC3-8150-DA9F829BA16A}">
      <dgm:prSet/>
      <dgm:spPr/>
      <dgm:t>
        <a:bodyPr/>
        <a:lstStyle/>
        <a:p>
          <a:endParaRPr lang="it-IT"/>
        </a:p>
      </dgm:t>
    </dgm:pt>
    <dgm:pt modelId="{B5555EE9-E70E-4C8C-A7C7-1C50189AA44B}">
      <dgm:prSet phldrT="[Testo]"/>
      <dgm:spPr/>
      <dgm:t>
        <a:bodyPr/>
        <a:lstStyle/>
        <a:p>
          <a:r>
            <a:rPr lang="it-IT" dirty="0" smtClean="0"/>
            <a:t>COMUNICATIVA</a:t>
          </a:r>
          <a:endParaRPr lang="it-IT" dirty="0"/>
        </a:p>
      </dgm:t>
    </dgm:pt>
    <dgm:pt modelId="{48D959DF-130F-4C28-A97B-CC5EDD3C2D6C}" type="parTrans" cxnId="{EA35638A-13B5-4FBF-93D7-433C89E47E5C}">
      <dgm:prSet/>
      <dgm:spPr/>
      <dgm:t>
        <a:bodyPr/>
        <a:lstStyle/>
        <a:p>
          <a:endParaRPr lang="it-IT"/>
        </a:p>
      </dgm:t>
    </dgm:pt>
    <dgm:pt modelId="{2EB6C12A-B337-410D-82CE-C3325DA84F5E}" type="sibTrans" cxnId="{EA35638A-13B5-4FBF-93D7-433C89E47E5C}">
      <dgm:prSet/>
      <dgm:spPr/>
      <dgm:t>
        <a:bodyPr/>
        <a:lstStyle/>
        <a:p>
          <a:endParaRPr lang="it-IT"/>
        </a:p>
      </dgm:t>
    </dgm:pt>
    <dgm:pt modelId="{D62147EB-63AA-47CA-AFB7-FED86BC77E50}" type="pres">
      <dgm:prSet presAssocID="{9E17D194-62DC-4B24-9437-28A28EC86C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C401B7E-EEE9-4DD1-9735-6267A40EF4AA}" type="pres">
      <dgm:prSet presAssocID="{3FAA1D38-2778-4B15-A751-4395DB5C3635}" presName="node" presStyleLbl="node1" presStyleIdx="0" presStyleCnt="2" custLinFactNeighborX="-6729" custLinFactNeighborY="-159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D60716-3B1D-4837-8DF6-BF4EBD6A4CB9}" type="pres">
      <dgm:prSet presAssocID="{4320CE00-0397-4517-B1F8-F073A01D3077}" presName="sibTrans" presStyleCnt="0"/>
      <dgm:spPr/>
    </dgm:pt>
    <dgm:pt modelId="{110B82FE-05F3-4BA5-80E0-DCB4A8FC3273}" type="pres">
      <dgm:prSet presAssocID="{B5555EE9-E70E-4C8C-A7C7-1C50189AA44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35C0BB-DF35-4EC3-8150-DA9F829BA16A}" srcId="{9E17D194-62DC-4B24-9437-28A28EC86CBC}" destId="{3FAA1D38-2778-4B15-A751-4395DB5C3635}" srcOrd="0" destOrd="0" parTransId="{743A8A07-9A03-4940-BEA1-E24EEF2C753F}" sibTransId="{4320CE00-0397-4517-B1F8-F073A01D3077}"/>
    <dgm:cxn modelId="{F818F1B0-2AC5-4160-8FF5-10B415D187E7}" type="presOf" srcId="{9E17D194-62DC-4B24-9437-28A28EC86CBC}" destId="{D62147EB-63AA-47CA-AFB7-FED86BC77E50}" srcOrd="0" destOrd="0" presId="urn:microsoft.com/office/officeart/2005/8/layout/default#3"/>
    <dgm:cxn modelId="{E8A02F93-1D8C-456E-8678-BE204E65735D}" type="presOf" srcId="{3FAA1D38-2778-4B15-A751-4395DB5C3635}" destId="{6C401B7E-EEE9-4DD1-9735-6267A40EF4AA}" srcOrd="0" destOrd="0" presId="urn:microsoft.com/office/officeart/2005/8/layout/default#3"/>
    <dgm:cxn modelId="{EA35638A-13B5-4FBF-93D7-433C89E47E5C}" srcId="{9E17D194-62DC-4B24-9437-28A28EC86CBC}" destId="{B5555EE9-E70E-4C8C-A7C7-1C50189AA44B}" srcOrd="1" destOrd="0" parTransId="{48D959DF-130F-4C28-A97B-CC5EDD3C2D6C}" sibTransId="{2EB6C12A-B337-410D-82CE-C3325DA84F5E}"/>
    <dgm:cxn modelId="{777E32E9-7040-4B08-ADC4-D01EC4133E04}" type="presOf" srcId="{B5555EE9-E70E-4C8C-A7C7-1C50189AA44B}" destId="{110B82FE-05F3-4BA5-80E0-DCB4A8FC3273}" srcOrd="0" destOrd="0" presId="urn:microsoft.com/office/officeart/2005/8/layout/default#3"/>
    <dgm:cxn modelId="{0225F181-C18C-4ABB-8B33-D20C702DCD08}" type="presParOf" srcId="{D62147EB-63AA-47CA-AFB7-FED86BC77E50}" destId="{6C401B7E-EEE9-4DD1-9735-6267A40EF4AA}" srcOrd="0" destOrd="0" presId="urn:microsoft.com/office/officeart/2005/8/layout/default#3"/>
    <dgm:cxn modelId="{4F22C03F-E170-447A-9F74-F9ADFC91D4D7}" type="presParOf" srcId="{D62147EB-63AA-47CA-AFB7-FED86BC77E50}" destId="{92D60716-3B1D-4837-8DF6-BF4EBD6A4CB9}" srcOrd="1" destOrd="0" presId="urn:microsoft.com/office/officeart/2005/8/layout/default#3"/>
    <dgm:cxn modelId="{42F38D67-85A1-4759-8773-0654E8CEA6E6}" type="presParOf" srcId="{D62147EB-63AA-47CA-AFB7-FED86BC77E50}" destId="{110B82FE-05F3-4BA5-80E0-DCB4A8FC3273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A154ED-EFE4-449D-BAE4-89A8483EDDAF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FBF335F-D2B0-483F-AD3B-0010019DD376}">
      <dgm:prSet phldrT="[Testo]"/>
      <dgm:spPr/>
      <dgm:t>
        <a:bodyPr/>
        <a:lstStyle/>
        <a:p>
          <a:r>
            <a:rPr lang="it-IT" dirty="0" smtClean="0"/>
            <a:t>INTRA </a:t>
          </a:r>
          <a:endParaRPr lang="it-IT" dirty="0"/>
        </a:p>
      </dgm:t>
    </dgm:pt>
    <dgm:pt modelId="{394C4200-2E56-4EC6-ADF4-CC4AA8A56B09}" type="parTrans" cxnId="{2301F2F1-7AC5-4BC7-9FA7-DEF776B03CAB}">
      <dgm:prSet/>
      <dgm:spPr/>
      <dgm:t>
        <a:bodyPr/>
        <a:lstStyle/>
        <a:p>
          <a:endParaRPr lang="it-IT"/>
        </a:p>
      </dgm:t>
    </dgm:pt>
    <dgm:pt modelId="{AAC6EEBD-0A65-43B3-BFE5-64426130B158}" type="sibTrans" cxnId="{2301F2F1-7AC5-4BC7-9FA7-DEF776B03CAB}">
      <dgm:prSet/>
      <dgm:spPr/>
      <dgm:t>
        <a:bodyPr/>
        <a:lstStyle/>
        <a:p>
          <a:endParaRPr lang="it-IT"/>
        </a:p>
      </dgm:t>
    </dgm:pt>
    <dgm:pt modelId="{A336B107-ED05-49D7-9179-03E5586595E2}">
      <dgm:prSet phldrT="[Testo]"/>
      <dgm:spPr/>
      <dgm:t>
        <a:bodyPr/>
        <a:lstStyle/>
        <a:p>
          <a:r>
            <a:rPr lang="it-IT" dirty="0" smtClean="0"/>
            <a:t>Equilibrio tra </a:t>
          </a:r>
          <a:r>
            <a:rPr lang="it-IT" u="sng" dirty="0" smtClean="0"/>
            <a:t>urgenza</a:t>
          </a:r>
          <a:r>
            <a:rPr lang="it-IT" dirty="0" smtClean="0"/>
            <a:t> della “</a:t>
          </a:r>
          <a:r>
            <a:rPr lang="it-IT" i="1" dirty="0" smtClean="0"/>
            <a:t>generazione alla fede dei giovani</a:t>
          </a:r>
          <a:r>
            <a:rPr lang="it-IT" dirty="0" smtClean="0"/>
            <a:t> e necessità di </a:t>
          </a:r>
          <a:r>
            <a:rPr lang="it-IT" u="sng" dirty="0" smtClean="0"/>
            <a:t>ridefinire lo </a:t>
          </a:r>
          <a:r>
            <a:rPr lang="it-IT" i="1" dirty="0" smtClean="0"/>
            <a:t>spazio/tempo dell’esercizio della fede </a:t>
          </a:r>
          <a:endParaRPr lang="it-IT" dirty="0"/>
        </a:p>
      </dgm:t>
    </dgm:pt>
    <dgm:pt modelId="{DC5F2856-A1FC-4803-9B6C-8E169CA3B234}" type="parTrans" cxnId="{B5158004-7185-4BD6-ADD5-80B164C7EBF0}">
      <dgm:prSet/>
      <dgm:spPr/>
      <dgm:t>
        <a:bodyPr/>
        <a:lstStyle/>
        <a:p>
          <a:endParaRPr lang="it-IT"/>
        </a:p>
      </dgm:t>
    </dgm:pt>
    <dgm:pt modelId="{71079939-2F1B-42AC-9016-0AD532B14159}" type="sibTrans" cxnId="{B5158004-7185-4BD6-ADD5-80B164C7EBF0}">
      <dgm:prSet/>
      <dgm:spPr/>
      <dgm:t>
        <a:bodyPr/>
        <a:lstStyle/>
        <a:p>
          <a:endParaRPr lang="it-IT"/>
        </a:p>
      </dgm:t>
    </dgm:pt>
    <dgm:pt modelId="{1DDE1BE5-F36B-4138-B9C0-CF4FA4BE4AB8}">
      <dgm:prSet phldrT="[Testo]"/>
      <dgm:spPr/>
      <dgm:t>
        <a:bodyPr/>
        <a:lstStyle/>
        <a:p>
          <a:r>
            <a:rPr lang="it-IT" dirty="0" smtClean="0"/>
            <a:t>EXTRA</a:t>
          </a:r>
          <a:endParaRPr lang="it-IT" dirty="0"/>
        </a:p>
      </dgm:t>
    </dgm:pt>
    <dgm:pt modelId="{A6D4288B-D6EE-4B49-8E2B-E1334DE1A417}" type="parTrans" cxnId="{51F0C0DE-3BD5-40A1-A1CF-53803BE02813}">
      <dgm:prSet/>
      <dgm:spPr/>
      <dgm:t>
        <a:bodyPr/>
        <a:lstStyle/>
        <a:p>
          <a:endParaRPr lang="it-IT"/>
        </a:p>
      </dgm:t>
    </dgm:pt>
    <dgm:pt modelId="{9FABF067-096F-4583-BA41-8781657401AB}" type="sibTrans" cxnId="{51F0C0DE-3BD5-40A1-A1CF-53803BE02813}">
      <dgm:prSet/>
      <dgm:spPr/>
      <dgm:t>
        <a:bodyPr/>
        <a:lstStyle/>
        <a:p>
          <a:endParaRPr lang="it-IT"/>
        </a:p>
      </dgm:t>
    </dgm:pt>
    <dgm:pt modelId="{ADF0CBAE-01D3-4C95-AA1D-779F9488BC17}">
      <dgm:prSet phldrT="[Testo]"/>
      <dgm:spPr/>
      <dgm:t>
        <a:bodyPr/>
        <a:lstStyle/>
        <a:p>
          <a:r>
            <a:rPr lang="it-IT" dirty="0" smtClean="0"/>
            <a:t>Una risposta corale ed effettiva che porti la comunità a scendere in campo per ridare cittadinanza i giovani</a:t>
          </a:r>
          <a:endParaRPr lang="it-IT" dirty="0"/>
        </a:p>
      </dgm:t>
    </dgm:pt>
    <dgm:pt modelId="{1FA0E10B-210B-45AF-A469-90A320EFD88B}" type="parTrans" cxnId="{E8EEAD71-B6C1-4A7B-AC6F-A80A545AA244}">
      <dgm:prSet/>
      <dgm:spPr/>
      <dgm:t>
        <a:bodyPr/>
        <a:lstStyle/>
        <a:p>
          <a:endParaRPr lang="it-IT"/>
        </a:p>
      </dgm:t>
    </dgm:pt>
    <dgm:pt modelId="{51CAA710-D6C0-44DF-9D34-A89A3CA2D839}" type="sibTrans" cxnId="{E8EEAD71-B6C1-4A7B-AC6F-A80A545AA244}">
      <dgm:prSet/>
      <dgm:spPr/>
      <dgm:t>
        <a:bodyPr/>
        <a:lstStyle/>
        <a:p>
          <a:endParaRPr lang="it-IT"/>
        </a:p>
      </dgm:t>
    </dgm:pt>
    <dgm:pt modelId="{5C9AAFCB-631C-4AFC-ADF2-DB92147D6046}" type="pres">
      <dgm:prSet presAssocID="{2CA154ED-EFE4-449D-BAE4-89A8483EDD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78C2DB3-79D6-49AE-8070-F5AD82D4DDFB}" type="pres">
      <dgm:prSet presAssocID="{DFBF335F-D2B0-483F-AD3B-0010019DD376}" presName="composite" presStyleCnt="0"/>
      <dgm:spPr/>
    </dgm:pt>
    <dgm:pt modelId="{32D72733-51CE-4B93-9C01-D4D06888AAE4}" type="pres">
      <dgm:prSet presAssocID="{DFBF335F-D2B0-483F-AD3B-0010019DD37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0AF20B-ADDC-4730-9C5E-04A197C1D755}" type="pres">
      <dgm:prSet presAssocID="{DFBF335F-D2B0-483F-AD3B-0010019DD37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45DA2D-406F-4100-A226-EFB4BB8B605E}" type="pres">
      <dgm:prSet presAssocID="{AAC6EEBD-0A65-43B3-BFE5-64426130B158}" presName="space" presStyleCnt="0"/>
      <dgm:spPr/>
    </dgm:pt>
    <dgm:pt modelId="{4FD890EE-4400-452F-B2C4-A42D18B16AC2}" type="pres">
      <dgm:prSet presAssocID="{1DDE1BE5-F36B-4138-B9C0-CF4FA4BE4AB8}" presName="composite" presStyleCnt="0"/>
      <dgm:spPr/>
    </dgm:pt>
    <dgm:pt modelId="{7B7E2116-61A7-4FF8-91A8-2F7B0191AE88}" type="pres">
      <dgm:prSet presAssocID="{1DDE1BE5-F36B-4138-B9C0-CF4FA4BE4A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55C785-6BF8-4239-AA07-D69C0652EACE}" type="pres">
      <dgm:prSet presAssocID="{1DDE1BE5-F36B-4138-B9C0-CF4FA4BE4A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5158004-7185-4BD6-ADD5-80B164C7EBF0}" srcId="{DFBF335F-D2B0-483F-AD3B-0010019DD376}" destId="{A336B107-ED05-49D7-9179-03E5586595E2}" srcOrd="0" destOrd="0" parTransId="{DC5F2856-A1FC-4803-9B6C-8E169CA3B234}" sibTransId="{71079939-2F1B-42AC-9016-0AD532B14159}"/>
    <dgm:cxn modelId="{27C60A27-EC53-404C-86F1-8EADDF11F4E2}" type="presOf" srcId="{DFBF335F-D2B0-483F-AD3B-0010019DD376}" destId="{32D72733-51CE-4B93-9C01-D4D06888AAE4}" srcOrd="0" destOrd="0" presId="urn:microsoft.com/office/officeart/2005/8/layout/hList1"/>
    <dgm:cxn modelId="{E8EEAD71-B6C1-4A7B-AC6F-A80A545AA244}" srcId="{1DDE1BE5-F36B-4138-B9C0-CF4FA4BE4AB8}" destId="{ADF0CBAE-01D3-4C95-AA1D-779F9488BC17}" srcOrd="0" destOrd="0" parTransId="{1FA0E10B-210B-45AF-A469-90A320EFD88B}" sibTransId="{51CAA710-D6C0-44DF-9D34-A89A3CA2D839}"/>
    <dgm:cxn modelId="{51F0C0DE-3BD5-40A1-A1CF-53803BE02813}" srcId="{2CA154ED-EFE4-449D-BAE4-89A8483EDDAF}" destId="{1DDE1BE5-F36B-4138-B9C0-CF4FA4BE4AB8}" srcOrd="1" destOrd="0" parTransId="{A6D4288B-D6EE-4B49-8E2B-E1334DE1A417}" sibTransId="{9FABF067-096F-4583-BA41-8781657401AB}"/>
    <dgm:cxn modelId="{09478D41-002A-4104-AF7B-3143F22A4625}" type="presOf" srcId="{A336B107-ED05-49D7-9179-03E5586595E2}" destId="{EC0AF20B-ADDC-4730-9C5E-04A197C1D755}" srcOrd="0" destOrd="0" presId="urn:microsoft.com/office/officeart/2005/8/layout/hList1"/>
    <dgm:cxn modelId="{2301F2F1-7AC5-4BC7-9FA7-DEF776B03CAB}" srcId="{2CA154ED-EFE4-449D-BAE4-89A8483EDDAF}" destId="{DFBF335F-D2B0-483F-AD3B-0010019DD376}" srcOrd="0" destOrd="0" parTransId="{394C4200-2E56-4EC6-ADF4-CC4AA8A56B09}" sibTransId="{AAC6EEBD-0A65-43B3-BFE5-64426130B158}"/>
    <dgm:cxn modelId="{F9965563-C970-49E6-B45E-78902AEBFBD2}" type="presOf" srcId="{2CA154ED-EFE4-449D-BAE4-89A8483EDDAF}" destId="{5C9AAFCB-631C-4AFC-ADF2-DB92147D6046}" srcOrd="0" destOrd="0" presId="urn:microsoft.com/office/officeart/2005/8/layout/hList1"/>
    <dgm:cxn modelId="{3662F271-8FBA-400C-8E3B-69377CD778CE}" type="presOf" srcId="{ADF0CBAE-01D3-4C95-AA1D-779F9488BC17}" destId="{7D55C785-6BF8-4239-AA07-D69C0652EACE}" srcOrd="0" destOrd="0" presId="urn:microsoft.com/office/officeart/2005/8/layout/hList1"/>
    <dgm:cxn modelId="{A1BE6D37-F176-4A71-900A-35118F6BCF87}" type="presOf" srcId="{1DDE1BE5-F36B-4138-B9C0-CF4FA4BE4AB8}" destId="{7B7E2116-61A7-4FF8-91A8-2F7B0191AE88}" srcOrd="0" destOrd="0" presId="urn:microsoft.com/office/officeart/2005/8/layout/hList1"/>
    <dgm:cxn modelId="{4B19BA34-B3E0-4800-BEFE-E748112AFD6C}" type="presParOf" srcId="{5C9AAFCB-631C-4AFC-ADF2-DB92147D6046}" destId="{978C2DB3-79D6-49AE-8070-F5AD82D4DDFB}" srcOrd="0" destOrd="0" presId="urn:microsoft.com/office/officeart/2005/8/layout/hList1"/>
    <dgm:cxn modelId="{9C0DAF4A-A68D-4E96-B900-85A054D3F563}" type="presParOf" srcId="{978C2DB3-79D6-49AE-8070-F5AD82D4DDFB}" destId="{32D72733-51CE-4B93-9C01-D4D06888AAE4}" srcOrd="0" destOrd="0" presId="urn:microsoft.com/office/officeart/2005/8/layout/hList1"/>
    <dgm:cxn modelId="{60FADD0F-A6BA-486C-B376-8E0A8C8EC012}" type="presParOf" srcId="{978C2DB3-79D6-49AE-8070-F5AD82D4DDFB}" destId="{EC0AF20B-ADDC-4730-9C5E-04A197C1D755}" srcOrd="1" destOrd="0" presId="urn:microsoft.com/office/officeart/2005/8/layout/hList1"/>
    <dgm:cxn modelId="{A558FC26-79BA-43C3-8E36-DD53A906703F}" type="presParOf" srcId="{5C9AAFCB-631C-4AFC-ADF2-DB92147D6046}" destId="{DF45DA2D-406F-4100-A226-EFB4BB8B605E}" srcOrd="1" destOrd="0" presId="urn:microsoft.com/office/officeart/2005/8/layout/hList1"/>
    <dgm:cxn modelId="{6558E82F-559B-466B-B174-F4B779A0C255}" type="presParOf" srcId="{5C9AAFCB-631C-4AFC-ADF2-DB92147D6046}" destId="{4FD890EE-4400-452F-B2C4-A42D18B16AC2}" srcOrd="2" destOrd="0" presId="urn:microsoft.com/office/officeart/2005/8/layout/hList1"/>
    <dgm:cxn modelId="{51D7A041-6D24-4E89-A3AE-3B488E074E67}" type="presParOf" srcId="{4FD890EE-4400-452F-B2C4-A42D18B16AC2}" destId="{7B7E2116-61A7-4FF8-91A8-2F7B0191AE88}" srcOrd="0" destOrd="0" presId="urn:microsoft.com/office/officeart/2005/8/layout/hList1"/>
    <dgm:cxn modelId="{1B800495-5009-42B3-9362-95D9DD69D247}" type="presParOf" srcId="{4FD890EE-4400-452F-B2C4-A42D18B16AC2}" destId="{7D55C785-6BF8-4239-AA07-D69C0652EA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42E9-B127-4835-8C05-3C5B5F121DA5}">
      <dsp:nvSpPr>
        <dsp:cNvPr id="0" name=""/>
        <dsp:cNvSpPr/>
      </dsp:nvSpPr>
      <dsp:spPr>
        <a:xfrm rot="20422766">
          <a:off x="0" y="1460260"/>
          <a:ext cx="7416824" cy="4233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1480A-E2BB-45DE-91EE-0330E9F247D7}">
      <dsp:nvSpPr>
        <dsp:cNvPr id="0" name=""/>
        <dsp:cNvSpPr/>
      </dsp:nvSpPr>
      <dsp:spPr>
        <a:xfrm rot="20805720">
          <a:off x="342342" y="3228392"/>
          <a:ext cx="3904457" cy="962042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Educazione/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evangelizzazione</a:t>
          </a:r>
          <a:endParaRPr lang="it-IT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342" y="3228392"/>
        <a:ext cx="3904457" cy="962042"/>
      </dsp:txXfrm>
    </dsp:sp>
    <dsp:sp modelId="{A8BB3205-FFDA-49D2-89C7-A1434B499410}">
      <dsp:nvSpPr>
        <dsp:cNvPr id="0" name=""/>
        <dsp:cNvSpPr/>
      </dsp:nvSpPr>
      <dsp:spPr>
        <a:xfrm rot="20959786">
          <a:off x="3700963" y="3162126"/>
          <a:ext cx="3458375" cy="1196073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 Media</a:t>
          </a:r>
          <a:endParaRPr lang="it-I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0963" y="3162126"/>
        <a:ext cx="3458375" cy="11960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4F073-700E-4561-B2CF-8F96F76DB0F6}">
      <dsp:nvSpPr>
        <dsp:cNvPr id="0" name=""/>
        <dsp:cNvSpPr/>
      </dsp:nvSpPr>
      <dsp:spPr>
        <a:xfrm>
          <a:off x="2655119" y="1330"/>
          <a:ext cx="2610641" cy="13053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INTRECCIARE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2693351" y="39562"/>
        <a:ext cx="2534177" cy="1228856"/>
      </dsp:txXfrm>
    </dsp:sp>
    <dsp:sp modelId="{0E851D3C-3CC6-4D0D-A104-AFA172D7101F}">
      <dsp:nvSpPr>
        <dsp:cNvPr id="0" name=""/>
        <dsp:cNvSpPr/>
      </dsp:nvSpPr>
      <dsp:spPr>
        <a:xfrm rot="3275041">
          <a:off x="4408206" y="2292514"/>
          <a:ext cx="1759585" cy="4568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4545265" y="2383886"/>
        <a:ext cx="1485467" cy="274118"/>
      </dsp:txXfrm>
    </dsp:sp>
    <dsp:sp modelId="{A9B20010-A2AC-40C1-8AD9-7B871CDE6404}">
      <dsp:nvSpPr>
        <dsp:cNvPr id="0" name=""/>
        <dsp:cNvSpPr/>
      </dsp:nvSpPr>
      <dsp:spPr>
        <a:xfrm>
          <a:off x="5310238" y="3735239"/>
          <a:ext cx="2610641" cy="1305320"/>
        </a:xfrm>
        <a:prstGeom prst="roundRect">
          <a:avLst>
            <a:gd name="adj" fmla="val 10000"/>
          </a:avLst>
        </a:prstGeom>
        <a:solidFill>
          <a:schemeClr val="accent4">
            <a:hueOff val="-2288640"/>
            <a:satOff val="-3925"/>
            <a:lumOff val="-284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COMPRENDERE</a:t>
          </a:r>
          <a:endParaRPr lang="it-IT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48470" y="3773471"/>
        <a:ext cx="2534177" cy="1228856"/>
      </dsp:txXfrm>
    </dsp:sp>
    <dsp:sp modelId="{6DDF6789-E64C-4C66-9C74-CC347B7A6FB0}">
      <dsp:nvSpPr>
        <dsp:cNvPr id="0" name=""/>
        <dsp:cNvSpPr/>
      </dsp:nvSpPr>
      <dsp:spPr>
        <a:xfrm rot="10800951">
          <a:off x="3330704" y="4158803"/>
          <a:ext cx="1759585" cy="4568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88640"/>
            <a:satOff val="-3925"/>
            <a:lumOff val="-284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 rot="10800000">
        <a:off x="3467763" y="4250175"/>
        <a:ext cx="1485467" cy="274118"/>
      </dsp:txXfrm>
    </dsp:sp>
    <dsp:sp modelId="{B301302E-E07A-42BC-9CE9-41470D48AABD}">
      <dsp:nvSpPr>
        <dsp:cNvPr id="0" name=""/>
        <dsp:cNvSpPr/>
      </dsp:nvSpPr>
      <dsp:spPr>
        <a:xfrm>
          <a:off x="500114" y="3733908"/>
          <a:ext cx="2610641" cy="1305320"/>
        </a:xfrm>
        <a:prstGeom prst="roundRect">
          <a:avLst>
            <a:gd name="adj" fmla="val 10000"/>
          </a:avLst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RICONOSCERE</a:t>
          </a:r>
          <a:endParaRPr lang="it-IT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346" y="3772140"/>
        <a:ext cx="2534177" cy="1228856"/>
      </dsp:txXfrm>
    </dsp:sp>
    <dsp:sp modelId="{4D9F7A3D-BE3A-418C-84E4-76FE5DC197DA}">
      <dsp:nvSpPr>
        <dsp:cNvPr id="0" name=""/>
        <dsp:cNvSpPr/>
      </dsp:nvSpPr>
      <dsp:spPr>
        <a:xfrm rot="18000000">
          <a:off x="2003144" y="2291848"/>
          <a:ext cx="1759585" cy="4568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2140203" y="2383220"/>
        <a:ext cx="1485467" cy="2741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B4FDC-77DD-48CA-9411-F34BE71F062D}">
      <dsp:nvSpPr>
        <dsp:cNvPr id="0" name=""/>
        <dsp:cNvSpPr/>
      </dsp:nvSpPr>
      <dsp:spPr>
        <a:xfrm>
          <a:off x="0" y="329727"/>
          <a:ext cx="3935760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300" kern="1200" dirty="0" smtClean="0"/>
            <a:t>Aggancio esperienziale</a:t>
          </a:r>
        </a:p>
      </dsp:txBody>
      <dsp:txXfrm>
        <a:off x="27586" y="357313"/>
        <a:ext cx="3880588" cy="509938"/>
      </dsp:txXfrm>
    </dsp:sp>
    <dsp:sp modelId="{7030BCD9-C0FF-4804-BEAD-3642FCB32E3E}">
      <dsp:nvSpPr>
        <dsp:cNvPr id="0" name=""/>
        <dsp:cNvSpPr/>
      </dsp:nvSpPr>
      <dsp:spPr>
        <a:xfrm>
          <a:off x="0" y="894837"/>
          <a:ext cx="393576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9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kern="1200" dirty="0" smtClean="0"/>
            <a:t>L’annuncio partiva da quanto avevano sperimentato le prime comunità</a:t>
          </a:r>
          <a:endParaRPr lang="it-IT" sz="1800" kern="1200" dirty="0"/>
        </a:p>
      </dsp:txBody>
      <dsp:txXfrm>
        <a:off x="0" y="894837"/>
        <a:ext cx="3935760" cy="761760"/>
      </dsp:txXfrm>
    </dsp:sp>
    <dsp:sp modelId="{78B1CFD2-AB5F-4222-BDF3-9134CD2A0E8F}">
      <dsp:nvSpPr>
        <dsp:cNvPr id="0" name=""/>
        <dsp:cNvSpPr/>
      </dsp:nvSpPr>
      <dsp:spPr>
        <a:xfrm>
          <a:off x="0" y="1656597"/>
          <a:ext cx="3935760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300" kern="1200" dirty="0" smtClean="0"/>
            <a:t>Assemblaggio antropologico</a:t>
          </a:r>
        </a:p>
      </dsp:txBody>
      <dsp:txXfrm>
        <a:off x="27586" y="1684183"/>
        <a:ext cx="3880588" cy="509938"/>
      </dsp:txXfrm>
    </dsp:sp>
    <dsp:sp modelId="{6EE9A089-9BE1-4F22-B440-2CA0F49AF51D}">
      <dsp:nvSpPr>
        <dsp:cNvPr id="0" name=""/>
        <dsp:cNvSpPr/>
      </dsp:nvSpPr>
      <dsp:spPr>
        <a:xfrm>
          <a:off x="0" y="2221707"/>
          <a:ext cx="393576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9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kern="1200" dirty="0" smtClean="0"/>
            <a:t>I contenuti della fede si organizzavano attorno alla “dimensione  umana”</a:t>
          </a:r>
          <a:endParaRPr lang="it-IT" sz="1800" kern="1200" dirty="0"/>
        </a:p>
      </dsp:txBody>
      <dsp:txXfrm>
        <a:off x="0" y="2221707"/>
        <a:ext cx="3935760" cy="761760"/>
      </dsp:txXfrm>
    </dsp:sp>
    <dsp:sp modelId="{65C1516D-1B1F-4F69-83E2-77B01E8A6677}">
      <dsp:nvSpPr>
        <dsp:cNvPr id="0" name=""/>
        <dsp:cNvSpPr/>
      </dsp:nvSpPr>
      <dsp:spPr>
        <a:xfrm>
          <a:off x="0" y="2983467"/>
          <a:ext cx="3935760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Coerenza della prassi</a:t>
          </a:r>
          <a:endParaRPr lang="it-IT" sz="2300" kern="1200" dirty="0"/>
        </a:p>
      </dsp:txBody>
      <dsp:txXfrm>
        <a:off x="27586" y="3011053"/>
        <a:ext cx="3880588" cy="509938"/>
      </dsp:txXfrm>
    </dsp:sp>
    <dsp:sp modelId="{C714CB19-D701-4563-BDB4-403CA2B0BAFA}">
      <dsp:nvSpPr>
        <dsp:cNvPr id="0" name=""/>
        <dsp:cNvSpPr/>
      </dsp:nvSpPr>
      <dsp:spPr>
        <a:xfrm>
          <a:off x="0" y="3548577"/>
          <a:ext cx="393576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9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kern="1200" dirty="0" smtClean="0"/>
            <a:t>Attuazione di una prassi coerente in grado di verificare il valore i il senso del messaggio</a:t>
          </a:r>
          <a:endParaRPr lang="it-IT" sz="1800" kern="1200" dirty="0"/>
        </a:p>
      </dsp:txBody>
      <dsp:txXfrm>
        <a:off x="0" y="3548577"/>
        <a:ext cx="3935760" cy="761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25A8-AAD5-4D76-8C31-BDFBF5BE5D91}">
      <dsp:nvSpPr>
        <dsp:cNvPr id="0" name=""/>
        <dsp:cNvSpPr/>
      </dsp:nvSpPr>
      <dsp:spPr>
        <a:xfrm>
          <a:off x="2632" y="359520"/>
          <a:ext cx="2566972" cy="8877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Coltivare un gruppo</a:t>
          </a:r>
        </a:p>
      </dsp:txBody>
      <dsp:txXfrm>
        <a:off x="2632" y="359520"/>
        <a:ext cx="2566972" cy="887794"/>
      </dsp:txXfrm>
    </dsp:sp>
    <dsp:sp modelId="{7111C541-0DD6-439C-86F2-188CF811C454}">
      <dsp:nvSpPr>
        <dsp:cNvPr id="0" name=""/>
        <dsp:cNvSpPr/>
      </dsp:nvSpPr>
      <dsp:spPr>
        <a:xfrm>
          <a:off x="2632" y="1247315"/>
          <a:ext cx="2566972" cy="31614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Mantenere vivi i contatti</a:t>
          </a:r>
          <a:endParaRPr lang="it-IT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Possibilità comunicative</a:t>
          </a:r>
          <a:endParaRPr lang="it-IT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leggere i “segnali</a:t>
          </a:r>
        </a:p>
      </dsp:txBody>
      <dsp:txXfrm>
        <a:off x="2632" y="1247315"/>
        <a:ext cx="2566972" cy="3161467"/>
      </dsp:txXfrm>
    </dsp:sp>
    <dsp:sp modelId="{44BB1FBA-A3AA-45C1-B313-351AE5B605EF}">
      <dsp:nvSpPr>
        <dsp:cNvPr id="0" name=""/>
        <dsp:cNvSpPr/>
      </dsp:nvSpPr>
      <dsp:spPr>
        <a:xfrm>
          <a:off x="2928981" y="359520"/>
          <a:ext cx="2566972" cy="8877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Cortile virtuale</a:t>
          </a:r>
          <a:endParaRPr lang="it-IT" sz="2600" kern="1200" dirty="0"/>
        </a:p>
      </dsp:txBody>
      <dsp:txXfrm>
        <a:off x="2928981" y="359520"/>
        <a:ext cx="2566972" cy="887794"/>
      </dsp:txXfrm>
    </dsp:sp>
    <dsp:sp modelId="{2F964BB2-42B0-4043-9505-7F534ABA0C91}">
      <dsp:nvSpPr>
        <dsp:cNvPr id="0" name=""/>
        <dsp:cNvSpPr/>
      </dsp:nvSpPr>
      <dsp:spPr>
        <a:xfrm>
          <a:off x="2928981" y="1247315"/>
          <a:ext cx="2566972" cy="31614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smtClean="0">
              <a:latin typeface="+mn-lt"/>
              <a:ea typeface="+mn-ea"/>
              <a:cs typeface="+mn-cs"/>
            </a:rPr>
            <a:t>opportunità per creare relazioni positive</a:t>
          </a:r>
          <a:endParaRPr lang="it-IT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smtClean="0">
              <a:latin typeface="+mn-lt"/>
              <a:ea typeface="+mn-ea"/>
              <a:cs typeface="+mn-cs"/>
            </a:rPr>
            <a:t>luogo dove nascono conflitti</a:t>
          </a:r>
          <a:endParaRPr lang="it-IT" sz="2600" kern="1200" dirty="0"/>
        </a:p>
      </dsp:txBody>
      <dsp:txXfrm>
        <a:off x="2928981" y="1247315"/>
        <a:ext cx="2566972" cy="3161467"/>
      </dsp:txXfrm>
    </dsp:sp>
    <dsp:sp modelId="{CC7B64CB-62B9-41AD-BE79-6E75ECB29951}">
      <dsp:nvSpPr>
        <dsp:cNvPr id="0" name=""/>
        <dsp:cNvSpPr/>
      </dsp:nvSpPr>
      <dsp:spPr>
        <a:xfrm>
          <a:off x="5855330" y="359520"/>
          <a:ext cx="2566972" cy="8877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Spazio di Spiritualità</a:t>
          </a:r>
          <a:endParaRPr lang="it-IT" sz="2600" kern="1200" dirty="0"/>
        </a:p>
      </dsp:txBody>
      <dsp:txXfrm>
        <a:off x="5855330" y="359520"/>
        <a:ext cx="2566972" cy="887794"/>
      </dsp:txXfrm>
    </dsp:sp>
    <dsp:sp modelId="{74501BE6-01DA-4D88-8EC1-3556FFDEECAE}">
      <dsp:nvSpPr>
        <dsp:cNvPr id="0" name=""/>
        <dsp:cNvSpPr/>
      </dsp:nvSpPr>
      <dsp:spPr>
        <a:xfrm>
          <a:off x="5855330" y="1247315"/>
          <a:ext cx="2566972" cy="31614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+mn-lt"/>
              <a:ea typeface="+mn-ea"/>
              <a:cs typeface="+mn-cs"/>
            </a:rPr>
            <a:t>forme di espressione religiosa sui social </a:t>
          </a:r>
          <a:r>
            <a:rPr lang="it-IT" sz="2600" kern="1200" dirty="0" smtClean="0">
              <a:latin typeface="+mn-lt"/>
              <a:ea typeface="+mn-ea"/>
              <a:cs typeface="+mn-cs"/>
            </a:rPr>
            <a:t>network</a:t>
          </a:r>
          <a:endParaRPr lang="it-IT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+mn-lt"/>
              <a:ea typeface="+mn-ea"/>
              <a:cs typeface="+mn-cs"/>
            </a:rPr>
            <a:t>Possibilità di educare alla Fede</a:t>
          </a:r>
          <a:endParaRPr lang="it-IT" sz="2600" kern="1200" dirty="0"/>
        </a:p>
      </dsp:txBody>
      <dsp:txXfrm>
        <a:off x="5855330" y="1247315"/>
        <a:ext cx="2566972" cy="31614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B3092-0276-4B7B-B34A-A68775DA463F}">
      <dsp:nvSpPr>
        <dsp:cNvPr id="0" name=""/>
        <dsp:cNvSpPr/>
      </dsp:nvSpPr>
      <dsp:spPr>
        <a:xfrm>
          <a:off x="0" y="2738020"/>
          <a:ext cx="4464496" cy="1796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Comunichiamo il mistero salvifico di Dio con simboli, concetti, forme e  parole che rimandano a modi culturali di sentire, pensare e agire propri di ogni tempo </a:t>
          </a:r>
          <a:endParaRPr lang="it-IT" sz="1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38020"/>
        <a:ext cx="4464496" cy="970076"/>
      </dsp:txXfrm>
    </dsp:sp>
    <dsp:sp modelId="{A1BC9937-E4F0-439B-B3BC-837AEEEA59A0}">
      <dsp:nvSpPr>
        <dsp:cNvPr id="0" name=""/>
        <dsp:cNvSpPr/>
      </dsp:nvSpPr>
      <dsp:spPr>
        <a:xfrm>
          <a:off x="0" y="3672168"/>
          <a:ext cx="4464496" cy="8263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Non si può ripetere alla lettera l’esperienza cristiana</a:t>
          </a:r>
        </a:p>
      </dsp:txBody>
      <dsp:txXfrm>
        <a:off x="0" y="3672168"/>
        <a:ext cx="4464496" cy="826361"/>
      </dsp:txXfrm>
    </dsp:sp>
    <dsp:sp modelId="{E3354AE3-33E4-4B97-BF67-E8179314C71B}">
      <dsp:nvSpPr>
        <dsp:cNvPr id="0" name=""/>
        <dsp:cNvSpPr/>
      </dsp:nvSpPr>
      <dsp:spPr>
        <a:xfrm rot="10800000">
          <a:off x="0" y="2045"/>
          <a:ext cx="4464496" cy="2762921"/>
        </a:xfrm>
        <a:prstGeom prst="upArrowCallout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EVANGELIZZAZIONE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DEI GIOVANI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045"/>
        <a:ext cx="4464496" cy="969785"/>
      </dsp:txXfrm>
    </dsp:sp>
    <dsp:sp modelId="{0941C8ED-166C-4CF5-935C-5DD3A0E173DA}">
      <dsp:nvSpPr>
        <dsp:cNvPr id="0" name=""/>
        <dsp:cNvSpPr/>
      </dsp:nvSpPr>
      <dsp:spPr>
        <a:xfrm>
          <a:off x="0" y="971831"/>
          <a:ext cx="2232248" cy="826113"/>
        </a:xfrm>
        <a:prstGeom prst="rect">
          <a:avLst/>
        </a:prstGeom>
        <a:solidFill>
          <a:schemeClr val="accent4">
            <a:tint val="40000"/>
            <a:alpha val="90000"/>
            <a:hueOff val="-2441006"/>
            <a:satOff val="-4135"/>
            <a:lumOff val="-79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441006"/>
              <a:satOff val="-4135"/>
              <a:lumOff val="-79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come processo di comunicazione</a:t>
          </a:r>
          <a:endParaRPr lang="it-IT" sz="1900" kern="1200" dirty="0"/>
        </a:p>
      </dsp:txBody>
      <dsp:txXfrm>
        <a:off x="0" y="971831"/>
        <a:ext cx="2232248" cy="826113"/>
      </dsp:txXfrm>
    </dsp:sp>
    <dsp:sp modelId="{3C75850D-0D29-4F57-8568-08871839F136}">
      <dsp:nvSpPr>
        <dsp:cNvPr id="0" name=""/>
        <dsp:cNvSpPr/>
      </dsp:nvSpPr>
      <dsp:spPr>
        <a:xfrm>
          <a:off x="2232248" y="971831"/>
          <a:ext cx="2232248" cy="826113"/>
        </a:xfrm>
        <a:prstGeom prst="rect">
          <a:avLst/>
        </a:prstGeom>
        <a:solidFill>
          <a:schemeClr val="accent4">
            <a:tint val="40000"/>
            <a:alpha val="90000"/>
            <a:hueOff val="-4882011"/>
            <a:satOff val="-8270"/>
            <a:lumOff val="-158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882011"/>
              <a:satOff val="-8270"/>
              <a:lumOff val="-158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Che cosa – come – perché comunicare</a:t>
          </a:r>
          <a:endParaRPr lang="it-IT" sz="1900" kern="1200" dirty="0"/>
        </a:p>
      </dsp:txBody>
      <dsp:txXfrm>
        <a:off x="2232248" y="971831"/>
        <a:ext cx="2232248" cy="8261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AAB9-62A4-499D-9DA0-83663BB63850}">
      <dsp:nvSpPr>
        <dsp:cNvPr id="0" name=""/>
        <dsp:cNvSpPr/>
      </dsp:nvSpPr>
      <dsp:spPr>
        <a:xfrm>
          <a:off x="2177122" y="0"/>
          <a:ext cx="2484782" cy="9999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RAPPORTO INTERSOGGETTIVO</a:t>
          </a:r>
          <a:endParaRPr lang="it-IT" sz="1600" kern="1200" dirty="0"/>
        </a:p>
      </dsp:txBody>
      <dsp:txXfrm>
        <a:off x="2225937" y="48815"/>
        <a:ext cx="2387152" cy="902344"/>
      </dsp:txXfrm>
    </dsp:sp>
    <dsp:sp modelId="{B9CB95BA-684D-45FE-ACEC-88A44748DDAF}">
      <dsp:nvSpPr>
        <dsp:cNvPr id="0" name=""/>
        <dsp:cNvSpPr/>
      </dsp:nvSpPr>
      <dsp:spPr>
        <a:xfrm>
          <a:off x="1309764" y="431464"/>
          <a:ext cx="3992644" cy="3992644"/>
        </a:xfrm>
        <a:custGeom>
          <a:avLst/>
          <a:gdLst/>
          <a:ahLst/>
          <a:cxnLst/>
          <a:rect l="0" t="0" r="0" b="0"/>
          <a:pathLst>
            <a:path>
              <a:moveTo>
                <a:pt x="3356002" y="534620"/>
              </a:moveTo>
              <a:arcTo wR="1996322" hR="1996322" stAng="18775745" swAng="89163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99FB2-527F-4D94-B6EF-E412EA6A70FF}">
      <dsp:nvSpPr>
        <dsp:cNvPr id="0" name=""/>
        <dsp:cNvSpPr/>
      </dsp:nvSpPr>
      <dsp:spPr>
        <a:xfrm>
          <a:off x="4193353" y="1368149"/>
          <a:ext cx="2114484" cy="9999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MESSAGGIO</a:t>
          </a:r>
          <a:endParaRPr lang="it-IT" sz="1600" kern="1200" dirty="0"/>
        </a:p>
      </dsp:txBody>
      <dsp:txXfrm>
        <a:off x="4242168" y="1416964"/>
        <a:ext cx="2016854" cy="902344"/>
      </dsp:txXfrm>
    </dsp:sp>
    <dsp:sp modelId="{88457F15-B108-4FEB-9761-851A876B36F9}">
      <dsp:nvSpPr>
        <dsp:cNvPr id="0" name=""/>
        <dsp:cNvSpPr/>
      </dsp:nvSpPr>
      <dsp:spPr>
        <a:xfrm>
          <a:off x="1362073" y="513927"/>
          <a:ext cx="3992644" cy="3992644"/>
        </a:xfrm>
        <a:custGeom>
          <a:avLst/>
          <a:gdLst/>
          <a:ahLst/>
          <a:cxnLst/>
          <a:rect l="0" t="0" r="0" b="0"/>
          <a:pathLst>
            <a:path>
              <a:moveTo>
                <a:pt x="3988444" y="1866894"/>
              </a:moveTo>
              <a:arcTo wR="1996322" hR="1996322" stAng="21376964" swAng="218703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7425E-87ED-4544-8CAD-69F3A61F3CF1}">
      <dsp:nvSpPr>
        <dsp:cNvPr id="0" name=""/>
        <dsp:cNvSpPr/>
      </dsp:nvSpPr>
      <dsp:spPr>
        <a:xfrm>
          <a:off x="3329254" y="3600406"/>
          <a:ext cx="2442229" cy="9999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INTENZIONALITÀ</a:t>
          </a:r>
          <a:endParaRPr lang="it-IT" sz="1600" kern="1200" dirty="0"/>
        </a:p>
      </dsp:txBody>
      <dsp:txXfrm>
        <a:off x="3378069" y="3649221"/>
        <a:ext cx="2344599" cy="902344"/>
      </dsp:txXfrm>
    </dsp:sp>
    <dsp:sp modelId="{712A6A49-6CAC-40A3-886D-194EB9E5C350}">
      <dsp:nvSpPr>
        <dsp:cNvPr id="0" name=""/>
        <dsp:cNvSpPr/>
      </dsp:nvSpPr>
      <dsp:spPr>
        <a:xfrm>
          <a:off x="779295" y="565447"/>
          <a:ext cx="3992644" cy="3992644"/>
        </a:xfrm>
        <a:custGeom>
          <a:avLst/>
          <a:gdLst/>
          <a:ahLst/>
          <a:cxnLst/>
          <a:rect l="0" t="0" r="0" b="0"/>
          <a:pathLst>
            <a:path>
              <a:moveTo>
                <a:pt x="2548464" y="3914770"/>
              </a:moveTo>
              <a:arcTo wR="1996322" hR="1996322" stAng="4436630" swAng="26270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E74BB-2F9D-48C1-8F7E-5C2413D52748}">
      <dsp:nvSpPr>
        <dsp:cNvPr id="0" name=""/>
        <dsp:cNvSpPr/>
      </dsp:nvSpPr>
      <dsp:spPr>
        <a:xfrm>
          <a:off x="1097003" y="3600398"/>
          <a:ext cx="2081161" cy="9999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STRUMENTI ESPRESSIVI</a:t>
          </a:r>
          <a:endParaRPr lang="it-IT" sz="1600" kern="1200" dirty="0"/>
        </a:p>
      </dsp:txBody>
      <dsp:txXfrm>
        <a:off x="1145818" y="3649213"/>
        <a:ext cx="1983531" cy="902344"/>
      </dsp:txXfrm>
    </dsp:sp>
    <dsp:sp modelId="{0018413C-1CC9-4E1D-B4C0-587599BB996C}">
      <dsp:nvSpPr>
        <dsp:cNvPr id="0" name=""/>
        <dsp:cNvSpPr/>
      </dsp:nvSpPr>
      <dsp:spPr>
        <a:xfrm>
          <a:off x="1410137" y="603406"/>
          <a:ext cx="3992644" cy="3992644"/>
        </a:xfrm>
        <a:custGeom>
          <a:avLst/>
          <a:gdLst/>
          <a:ahLst/>
          <a:cxnLst/>
          <a:rect l="0" t="0" r="0" b="0"/>
          <a:pathLst>
            <a:path>
              <a:moveTo>
                <a:pt x="262632" y="2986082"/>
              </a:moveTo>
              <a:arcTo wR="1996322" hR="1996322" stAng="9016683" swAng="216137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2359C-C2AB-4DA2-B906-5B6F03350EA7}">
      <dsp:nvSpPr>
        <dsp:cNvPr id="0" name=""/>
        <dsp:cNvSpPr/>
      </dsp:nvSpPr>
      <dsp:spPr>
        <a:xfrm>
          <a:off x="432050" y="1368150"/>
          <a:ext cx="2182020" cy="9999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CONTESTUALITÀ</a:t>
          </a:r>
          <a:endParaRPr lang="it-IT" sz="1600" kern="1200" dirty="0"/>
        </a:p>
      </dsp:txBody>
      <dsp:txXfrm>
        <a:off x="480865" y="1416965"/>
        <a:ext cx="2084390" cy="902344"/>
      </dsp:txXfrm>
    </dsp:sp>
    <dsp:sp modelId="{9B7BAD05-4520-417E-A6FD-92A054483BCB}">
      <dsp:nvSpPr>
        <dsp:cNvPr id="0" name=""/>
        <dsp:cNvSpPr/>
      </dsp:nvSpPr>
      <dsp:spPr>
        <a:xfrm>
          <a:off x="1473948" y="429070"/>
          <a:ext cx="3992644" cy="3992644"/>
        </a:xfrm>
        <a:custGeom>
          <a:avLst/>
          <a:gdLst/>
          <a:ahLst/>
          <a:cxnLst/>
          <a:rect l="0" t="0" r="0" b="0"/>
          <a:pathLst>
            <a:path>
              <a:moveTo>
                <a:pt x="306192" y="933889"/>
              </a:moveTo>
              <a:arcTo wR="1996322" hR="1996322" stAng="12729233" swAng="103782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CC338-212B-4371-AF97-8E8247C4EBE4}">
      <dsp:nvSpPr>
        <dsp:cNvPr id="0" name=""/>
        <dsp:cNvSpPr/>
      </dsp:nvSpPr>
      <dsp:spPr>
        <a:xfrm rot="16200000">
          <a:off x="1160097" y="-1160097"/>
          <a:ext cx="1527944" cy="384813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GIOVANI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non hanno più antenne per Dio,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per la fede, per la Chiesa</a:t>
          </a:r>
          <a:endParaRPr lang="it-IT" sz="1600" b="1" kern="1200" dirty="0"/>
        </a:p>
      </dsp:txBody>
      <dsp:txXfrm rot="5400000">
        <a:off x="0" y="305589"/>
        <a:ext cx="3848138" cy="916766"/>
      </dsp:txXfrm>
    </dsp:sp>
    <dsp:sp modelId="{4D975166-D64C-48EC-B59A-0C5A99834EE0}">
      <dsp:nvSpPr>
        <dsp:cNvPr id="0" name=""/>
        <dsp:cNvSpPr/>
      </dsp:nvSpPr>
      <dsp:spPr>
        <a:xfrm rot="16200000">
          <a:off x="5300846" y="-1160097"/>
          <a:ext cx="1527944" cy="3848138"/>
        </a:xfrm>
        <a:prstGeom prst="flowChartManualOperation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Fa fatica ad usare un </a:t>
          </a:r>
          <a:r>
            <a:rPr lang="it-IT" sz="1400" b="1" i="1" kern="1200" dirty="0" smtClean="0"/>
            <a:t>linguaggio </a:t>
          </a:r>
          <a:r>
            <a:rPr lang="it-IT" sz="1400" b="1" kern="1200" dirty="0" smtClean="0"/>
            <a:t>per interconnettersi meglio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con i giovani...</a:t>
          </a:r>
          <a:endParaRPr lang="it-IT" sz="1400" kern="1200" dirty="0"/>
        </a:p>
      </dsp:txBody>
      <dsp:txXfrm rot="5400000">
        <a:off x="4140749" y="305589"/>
        <a:ext cx="3848138" cy="916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57595-4675-4F45-828F-1B5507AF0817}">
      <dsp:nvSpPr>
        <dsp:cNvPr id="0" name=""/>
        <dsp:cNvSpPr/>
      </dsp:nvSpPr>
      <dsp:spPr>
        <a:xfrm>
          <a:off x="0" y="39795"/>
          <a:ext cx="4896544" cy="819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 smtClean="0"/>
            <a:t>PERCEZIONE E TRASMISSIONE DEI VALORI </a:t>
          </a:r>
          <a:endParaRPr lang="it-IT" sz="2000" kern="1200" dirty="0" smtClean="0"/>
        </a:p>
      </dsp:txBody>
      <dsp:txXfrm>
        <a:off x="39980" y="79775"/>
        <a:ext cx="4816584" cy="739040"/>
      </dsp:txXfrm>
    </dsp:sp>
    <dsp:sp modelId="{1DE27A2E-03B3-4EE5-9B72-BCD009131C93}">
      <dsp:nvSpPr>
        <dsp:cNvPr id="0" name=""/>
        <dsp:cNvSpPr/>
      </dsp:nvSpPr>
      <dsp:spPr>
        <a:xfrm>
          <a:off x="0" y="916396"/>
          <a:ext cx="4896544" cy="819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b="1" kern="1200" dirty="0" smtClean="0"/>
            <a:t>SULLE MODALITÀ, MA ANCHE SUI CONTENUTI DEL PENSIERO</a:t>
          </a:r>
        </a:p>
      </dsp:txBody>
      <dsp:txXfrm>
        <a:off x="39980" y="956376"/>
        <a:ext cx="4816584" cy="739040"/>
      </dsp:txXfrm>
    </dsp:sp>
    <dsp:sp modelId="{3129F122-066B-4046-9E6F-D8316EC504B5}">
      <dsp:nvSpPr>
        <dsp:cNvPr id="0" name=""/>
        <dsp:cNvSpPr/>
      </dsp:nvSpPr>
      <dsp:spPr>
        <a:xfrm>
          <a:off x="0" y="1792996"/>
          <a:ext cx="4896544" cy="819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COMPORTAMENTO DEGLI INDIVIDUI</a:t>
          </a:r>
          <a:endParaRPr lang="it-IT" sz="2000" kern="1200" dirty="0"/>
        </a:p>
      </dsp:txBody>
      <dsp:txXfrm>
        <a:off x="39980" y="1832976"/>
        <a:ext cx="4816584" cy="739040"/>
      </dsp:txXfrm>
    </dsp:sp>
    <dsp:sp modelId="{EB044233-73AE-4038-BC87-A2BDE10BC3CE}">
      <dsp:nvSpPr>
        <dsp:cNvPr id="0" name=""/>
        <dsp:cNvSpPr/>
      </dsp:nvSpPr>
      <dsp:spPr>
        <a:xfrm>
          <a:off x="0" y="2709392"/>
          <a:ext cx="4896544" cy="819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SULLE IDEE E LE CONVINZIONI RELIGIOSE</a:t>
          </a:r>
          <a:endParaRPr lang="it-IT" sz="2000" b="1" kern="1200" dirty="0"/>
        </a:p>
      </dsp:txBody>
      <dsp:txXfrm>
        <a:off x="39980" y="2749372"/>
        <a:ext cx="4816584" cy="73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75166-D64C-48EC-B59A-0C5A99834EE0}">
      <dsp:nvSpPr>
        <dsp:cNvPr id="0" name=""/>
        <dsp:cNvSpPr/>
      </dsp:nvSpPr>
      <dsp:spPr>
        <a:xfrm rot="16200000">
          <a:off x="1152128" y="-1152128"/>
          <a:ext cx="1944216" cy="4248472"/>
        </a:xfrm>
        <a:prstGeom prst="flowChartManualOperation">
          <a:avLst/>
        </a:prstGeom>
        <a:solidFill>
          <a:schemeClr val="accent5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 giovani non capiscono quanto diciamo con la fede e neppure quanto facciamo nella Chiesa</a:t>
          </a:r>
          <a:endParaRPr lang="it-IT" sz="2200" kern="1200" dirty="0"/>
        </a:p>
      </dsp:txBody>
      <dsp:txXfrm rot="5400000">
        <a:off x="0" y="388843"/>
        <a:ext cx="4248472" cy="1166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2F98B-C99A-4EAB-A67F-BDCC0515F87C}">
      <dsp:nvSpPr>
        <dsp:cNvPr id="0" name=""/>
        <dsp:cNvSpPr/>
      </dsp:nvSpPr>
      <dsp:spPr>
        <a:xfrm>
          <a:off x="2383729" y="0"/>
          <a:ext cx="3575595" cy="16561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i="1" kern="1200" dirty="0" smtClean="0"/>
            <a:t>Tre parole molto familiari ai teologi; ma per chi teologo non è - e cioè per la maggioranza dei mortali - cosa significano? </a:t>
          </a:r>
          <a:endParaRPr lang="it-IT" sz="1800" kern="1200" dirty="0"/>
        </a:p>
      </dsp:txBody>
      <dsp:txXfrm>
        <a:off x="2383729" y="207023"/>
        <a:ext cx="2954526" cy="1242138"/>
      </dsp:txXfrm>
    </dsp:sp>
    <dsp:sp modelId="{90A595DC-980C-44ED-AE5B-0C8C95560C47}">
      <dsp:nvSpPr>
        <dsp:cNvPr id="0" name=""/>
        <dsp:cNvSpPr/>
      </dsp:nvSpPr>
      <dsp:spPr>
        <a:xfrm>
          <a:off x="0" y="0"/>
          <a:ext cx="2383730" cy="1656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dirty="0" smtClean="0"/>
            <a:t>SALVEZZA, CONVERSIONE, GIUSTIFICAZIONE</a:t>
          </a:r>
          <a:endParaRPr lang="it-IT" sz="1600" kern="1200" dirty="0"/>
        </a:p>
      </dsp:txBody>
      <dsp:txXfrm>
        <a:off x="80848" y="80848"/>
        <a:ext cx="2222034" cy="1494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46B7B-8771-4895-9C0C-8C063E81CABE}">
      <dsp:nvSpPr>
        <dsp:cNvPr id="0" name=""/>
        <dsp:cNvSpPr/>
      </dsp:nvSpPr>
      <dsp:spPr>
        <a:xfrm>
          <a:off x="5286240" y="16201"/>
          <a:ext cx="2152688" cy="137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GIOVANI</a:t>
          </a:r>
        </a:p>
      </dsp:txBody>
      <dsp:txXfrm>
        <a:off x="5286240" y="16201"/>
        <a:ext cx="2152688" cy="1377747"/>
      </dsp:txXfrm>
    </dsp:sp>
    <dsp:sp modelId="{1648B7E4-8CA2-43AA-8241-DB0F32B914A0}">
      <dsp:nvSpPr>
        <dsp:cNvPr id="0" name=""/>
        <dsp:cNvSpPr/>
      </dsp:nvSpPr>
      <dsp:spPr>
        <a:xfrm>
          <a:off x="1454565" y="1654"/>
          <a:ext cx="6738059" cy="6738059"/>
        </a:xfrm>
        <a:prstGeom prst="circularArrow">
          <a:avLst>
            <a:gd name="adj1" fmla="val 3987"/>
            <a:gd name="adj2" fmla="val 250107"/>
            <a:gd name="adj3" fmla="val 20573928"/>
            <a:gd name="adj4" fmla="val 19202554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DDE51-2819-4AAE-BD67-B1BE66795082}">
      <dsp:nvSpPr>
        <dsp:cNvPr id="0" name=""/>
        <dsp:cNvSpPr/>
      </dsp:nvSpPr>
      <dsp:spPr>
        <a:xfrm>
          <a:off x="6936566" y="2681810"/>
          <a:ext cx="1930017" cy="137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SACRO</a:t>
          </a:r>
        </a:p>
      </dsp:txBody>
      <dsp:txXfrm>
        <a:off x="6936566" y="2681810"/>
        <a:ext cx="1930017" cy="1377747"/>
      </dsp:txXfrm>
    </dsp:sp>
    <dsp:sp modelId="{15F57D5D-DE3E-4A79-9249-1C391FB5AC25}">
      <dsp:nvSpPr>
        <dsp:cNvPr id="0" name=""/>
        <dsp:cNvSpPr/>
      </dsp:nvSpPr>
      <dsp:spPr>
        <a:xfrm>
          <a:off x="1376990" y="746199"/>
          <a:ext cx="6738059" cy="6738059"/>
        </a:xfrm>
        <a:prstGeom prst="circularArrow">
          <a:avLst>
            <a:gd name="adj1" fmla="val 3987"/>
            <a:gd name="adj2" fmla="val 250107"/>
            <a:gd name="adj3" fmla="val 1185571"/>
            <a:gd name="adj4" fmla="val 21537818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8497B-C89D-4B6A-BC63-37B31D78064B}">
      <dsp:nvSpPr>
        <dsp:cNvPr id="0" name=""/>
        <dsp:cNvSpPr/>
      </dsp:nvSpPr>
      <dsp:spPr>
        <a:xfrm>
          <a:off x="5832650" y="5363620"/>
          <a:ext cx="2112113" cy="137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CATEGORIE DELLA FEDE</a:t>
          </a:r>
        </a:p>
      </dsp:txBody>
      <dsp:txXfrm>
        <a:off x="5832650" y="5363620"/>
        <a:ext cx="2112113" cy="1377747"/>
      </dsp:txXfrm>
    </dsp:sp>
    <dsp:sp modelId="{22E80E80-D861-4A3A-8508-A7FCF8B47ADA}">
      <dsp:nvSpPr>
        <dsp:cNvPr id="0" name=""/>
        <dsp:cNvSpPr/>
      </dsp:nvSpPr>
      <dsp:spPr>
        <a:xfrm>
          <a:off x="2343176" y="156913"/>
          <a:ext cx="6738059" cy="6738059"/>
        </a:xfrm>
        <a:prstGeom prst="circularArrow">
          <a:avLst>
            <a:gd name="adj1" fmla="val 3987"/>
            <a:gd name="adj2" fmla="val 250107"/>
            <a:gd name="adj3" fmla="val 7064678"/>
            <a:gd name="adj4" fmla="val 5265444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3B467-388F-45C8-BE95-C913BB9ADC56}">
      <dsp:nvSpPr>
        <dsp:cNvPr id="0" name=""/>
        <dsp:cNvSpPr/>
      </dsp:nvSpPr>
      <dsp:spPr>
        <a:xfrm>
          <a:off x="2232250" y="5013178"/>
          <a:ext cx="1852835" cy="137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LINGUAGGI</a:t>
          </a:r>
        </a:p>
      </dsp:txBody>
      <dsp:txXfrm>
        <a:off x="2232250" y="5013178"/>
        <a:ext cx="1852835" cy="1377747"/>
      </dsp:txXfrm>
    </dsp:sp>
    <dsp:sp modelId="{41B869ED-4227-4958-958D-CC5F7988A090}">
      <dsp:nvSpPr>
        <dsp:cNvPr id="0" name=""/>
        <dsp:cNvSpPr/>
      </dsp:nvSpPr>
      <dsp:spPr>
        <a:xfrm>
          <a:off x="1275877" y="-540207"/>
          <a:ext cx="6738059" cy="6738059"/>
        </a:xfrm>
        <a:prstGeom prst="circularArrow">
          <a:avLst>
            <a:gd name="adj1" fmla="val 3987"/>
            <a:gd name="adj2" fmla="val 250107"/>
            <a:gd name="adj3" fmla="val 9135759"/>
            <a:gd name="adj4" fmla="val 8087508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EAFC6-694D-4399-9B8E-651B8D84F1EC}">
      <dsp:nvSpPr>
        <dsp:cNvPr id="0" name=""/>
        <dsp:cNvSpPr/>
      </dsp:nvSpPr>
      <dsp:spPr>
        <a:xfrm>
          <a:off x="601960" y="2681810"/>
          <a:ext cx="2287308" cy="137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IMMAGINE </a:t>
          </a:r>
          <a:r>
            <a:rPr lang="it-IT" sz="18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</a:t>
          </a: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CHIESA</a:t>
          </a:r>
        </a:p>
      </dsp:txBody>
      <dsp:txXfrm>
        <a:off x="601960" y="2681810"/>
        <a:ext cx="2287308" cy="1377747"/>
      </dsp:txXfrm>
    </dsp:sp>
    <dsp:sp modelId="{2400BD58-DCAE-4FAB-8B9E-1BC0F8E0D35E}">
      <dsp:nvSpPr>
        <dsp:cNvPr id="0" name=""/>
        <dsp:cNvSpPr/>
      </dsp:nvSpPr>
      <dsp:spPr>
        <a:xfrm>
          <a:off x="1454565" y="1654"/>
          <a:ext cx="6738059" cy="6738059"/>
        </a:xfrm>
        <a:prstGeom prst="circularArrow">
          <a:avLst>
            <a:gd name="adj1" fmla="val 3987"/>
            <a:gd name="adj2" fmla="val 250107"/>
            <a:gd name="adj3" fmla="val 12947339"/>
            <a:gd name="adj4" fmla="val 11575964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B5C56-DC61-4327-8391-706B12706E82}">
      <dsp:nvSpPr>
        <dsp:cNvPr id="0" name=""/>
        <dsp:cNvSpPr/>
      </dsp:nvSpPr>
      <dsp:spPr>
        <a:xfrm>
          <a:off x="1812364" y="16201"/>
          <a:ext cx="2944479" cy="137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CONTESTO</a:t>
          </a:r>
          <a:b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CULTURARE</a:t>
          </a:r>
          <a:endParaRPr lang="it-IT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2364" y="16201"/>
        <a:ext cx="2944479" cy="1377747"/>
      </dsp:txXfrm>
    </dsp:sp>
    <dsp:sp modelId="{B899DAD9-3833-4829-9451-B4CD8CA75262}">
      <dsp:nvSpPr>
        <dsp:cNvPr id="0" name=""/>
        <dsp:cNvSpPr/>
      </dsp:nvSpPr>
      <dsp:spPr>
        <a:xfrm>
          <a:off x="1368183" y="332627"/>
          <a:ext cx="6738059" cy="6738059"/>
        </a:xfrm>
        <a:prstGeom prst="circularArrow">
          <a:avLst>
            <a:gd name="adj1" fmla="val 3987"/>
            <a:gd name="adj2" fmla="val 250107"/>
            <a:gd name="adj3" fmla="val 16468580"/>
            <a:gd name="adj4" fmla="val 16125442"/>
            <a:gd name="adj5" fmla="val 46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1B7E-EEE9-4DD1-9735-6267A40EF4AA}">
      <dsp:nvSpPr>
        <dsp:cNvPr id="0" name=""/>
        <dsp:cNvSpPr/>
      </dsp:nvSpPr>
      <dsp:spPr>
        <a:xfrm>
          <a:off x="0" y="144024"/>
          <a:ext cx="3222428" cy="193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AGIRE “ECCLESIALE”</a:t>
          </a:r>
          <a:endParaRPr lang="it-IT" sz="2900" kern="1200" dirty="0"/>
        </a:p>
      </dsp:txBody>
      <dsp:txXfrm>
        <a:off x="0" y="144024"/>
        <a:ext cx="3222428" cy="1933456"/>
      </dsp:txXfrm>
    </dsp:sp>
    <dsp:sp modelId="{110B82FE-05F3-4BA5-80E0-DCB4A8FC3273}">
      <dsp:nvSpPr>
        <dsp:cNvPr id="0" name=""/>
        <dsp:cNvSpPr/>
      </dsp:nvSpPr>
      <dsp:spPr>
        <a:xfrm>
          <a:off x="3545497" y="453203"/>
          <a:ext cx="3222428" cy="193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COMUNICATIVA</a:t>
          </a:r>
          <a:endParaRPr lang="it-IT" sz="2900" kern="1200" dirty="0"/>
        </a:p>
      </dsp:txBody>
      <dsp:txXfrm>
        <a:off x="3545497" y="453203"/>
        <a:ext cx="3222428" cy="1933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72733-51CE-4B93-9C01-D4D06888AAE4}">
      <dsp:nvSpPr>
        <dsp:cNvPr id="0" name=""/>
        <dsp:cNvSpPr/>
      </dsp:nvSpPr>
      <dsp:spPr>
        <a:xfrm>
          <a:off x="39" y="251385"/>
          <a:ext cx="3734957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INTRA </a:t>
          </a:r>
          <a:endParaRPr lang="it-IT" sz="2600" kern="1200" dirty="0"/>
        </a:p>
      </dsp:txBody>
      <dsp:txXfrm>
        <a:off x="39" y="251385"/>
        <a:ext cx="3734957" cy="748800"/>
      </dsp:txXfrm>
    </dsp:sp>
    <dsp:sp modelId="{EC0AF20B-ADDC-4730-9C5E-04A197C1D755}">
      <dsp:nvSpPr>
        <dsp:cNvPr id="0" name=""/>
        <dsp:cNvSpPr/>
      </dsp:nvSpPr>
      <dsp:spPr>
        <a:xfrm>
          <a:off x="39" y="1000185"/>
          <a:ext cx="3734957" cy="30689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Equilibrio tra </a:t>
          </a:r>
          <a:r>
            <a:rPr lang="it-IT" sz="2600" u="sng" kern="1200" dirty="0" smtClean="0"/>
            <a:t>urgenza</a:t>
          </a:r>
          <a:r>
            <a:rPr lang="it-IT" sz="2600" kern="1200" dirty="0" smtClean="0"/>
            <a:t> della “</a:t>
          </a:r>
          <a:r>
            <a:rPr lang="it-IT" sz="2600" i="1" kern="1200" dirty="0" smtClean="0"/>
            <a:t>generazione alla fede dei giovani</a:t>
          </a:r>
          <a:r>
            <a:rPr lang="it-IT" sz="2600" kern="1200" dirty="0" smtClean="0"/>
            <a:t> e necessità di </a:t>
          </a:r>
          <a:r>
            <a:rPr lang="it-IT" sz="2600" u="sng" kern="1200" dirty="0" smtClean="0"/>
            <a:t>ridefinire lo </a:t>
          </a:r>
          <a:r>
            <a:rPr lang="it-IT" sz="2600" i="1" kern="1200" dirty="0" smtClean="0"/>
            <a:t>spazio/tempo dell’esercizio della fede </a:t>
          </a:r>
          <a:endParaRPr lang="it-IT" sz="2600" kern="1200" dirty="0"/>
        </a:p>
      </dsp:txBody>
      <dsp:txXfrm>
        <a:off x="39" y="1000185"/>
        <a:ext cx="3734957" cy="3068909"/>
      </dsp:txXfrm>
    </dsp:sp>
    <dsp:sp modelId="{7B7E2116-61A7-4FF8-91A8-2F7B0191AE88}">
      <dsp:nvSpPr>
        <dsp:cNvPr id="0" name=""/>
        <dsp:cNvSpPr/>
      </dsp:nvSpPr>
      <dsp:spPr>
        <a:xfrm>
          <a:off x="4257891" y="251385"/>
          <a:ext cx="3734957" cy="748800"/>
        </a:xfrm>
        <a:prstGeom prst="rect">
          <a:avLst/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EXTRA</a:t>
          </a:r>
          <a:endParaRPr lang="it-IT" sz="2600" kern="1200" dirty="0"/>
        </a:p>
      </dsp:txBody>
      <dsp:txXfrm>
        <a:off x="4257891" y="251385"/>
        <a:ext cx="3734957" cy="748800"/>
      </dsp:txXfrm>
    </dsp:sp>
    <dsp:sp modelId="{7D55C785-6BF8-4239-AA07-D69C0652EACE}">
      <dsp:nvSpPr>
        <dsp:cNvPr id="0" name=""/>
        <dsp:cNvSpPr/>
      </dsp:nvSpPr>
      <dsp:spPr>
        <a:xfrm>
          <a:off x="4257891" y="1000185"/>
          <a:ext cx="3734957" cy="3068909"/>
        </a:xfrm>
        <a:prstGeom prst="rect">
          <a:avLst/>
        </a:prstGeom>
        <a:solidFill>
          <a:schemeClr val="accent4">
            <a:tint val="40000"/>
            <a:alpha val="90000"/>
            <a:hueOff val="-4882011"/>
            <a:satOff val="-8270"/>
            <a:lumOff val="-1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Una risposta corale ed effettiva che porti la comunità a scendere in campo per ridare cittadinanza i giovani</a:t>
          </a:r>
          <a:endParaRPr lang="it-IT" sz="2600" kern="1200" dirty="0"/>
        </a:p>
      </dsp:txBody>
      <dsp:txXfrm>
        <a:off x="4257891" y="1000185"/>
        <a:ext cx="3734957" cy="3068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81343-26BA-4766-858A-A1E646DBB395}" type="datetimeFigureOut">
              <a:rPr lang="it-IT" smtClean="0"/>
              <a:pPr/>
              <a:t>09/04/2014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37A0-D043-4758-B0B6-12993A1289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59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11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«</a:t>
            </a:r>
            <a:endParaRPr lang="it-IT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13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14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208-762D-4BF0-80FC-8E05E2626727}" type="slidenum">
              <a:rPr lang="it-IT"/>
              <a:pPr/>
              <a:t>15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16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17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18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19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20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208-762D-4BF0-80FC-8E05E2626727}" type="slidenum">
              <a:rPr lang="it-IT"/>
              <a:pPr/>
              <a:t>21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28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208-762D-4BF0-80FC-8E05E2626727}" type="slidenum">
              <a:rPr lang="it-IT"/>
              <a:pPr/>
              <a:t>22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sz="10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208-762D-4BF0-80FC-8E05E2626727}" type="slidenum">
              <a:rPr lang="it-IT"/>
              <a:pPr/>
              <a:t>24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3208-762D-4BF0-80FC-8E05E2626727}" type="slidenum">
              <a:rPr lang="it-IT"/>
              <a:pPr/>
              <a:t>25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68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6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31BD-E095-4679-AA48-E807A4CDBA07}" type="slidenum">
              <a:rPr lang="it-IT"/>
              <a:pPr/>
              <a:t>7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37A0-D043-4758-B0B6-12993A128978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19C218-451F-49AB-A4BF-B786D74891B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AB753-8FBD-42BE-AF41-0BBCA5A5DCD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F0FC98E-24D3-4DCD-B411-1F7E6F76BA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5FE98EF-5167-455D-95E3-18D4F1FBBF5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BAC687C-76C9-46C0-9286-4FDCBCAE69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D5F62-C12E-4993-B881-6A6F3E203A0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8436A4D-4637-4132-B80D-D748CC30619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3FD97F0-05C6-4B44-B7AF-82E192F19AD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3B9D97-2033-4075-8882-469DA6690C8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1859D1-A313-4DBB-A521-2C2FC7D2871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F52C1D72-583D-415C-BF5F-5E20E7B1E0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F3388A-57CC-4782-AEA3-ED83EBB9FB5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libri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2.jpeg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eg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ecalogo1parte.av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video%202%20generazione%20incredula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video%20fede%20e%20giovani%20uno.mpg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video%201.mpg" TargetMode="External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2.jpeg"/><Relationship Id="rId9" Type="http://schemas.microsoft.com/office/2007/relationships/diagramDrawing" Target="../diagrams/drawing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7.jpe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://www.teleradiopace.tv/wp-content/uploads/2009/01/catechesi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://www.google.it/url?sa=i&amp;rct=j&amp;q=&amp;esrc=s&amp;frm=1&amp;source=images&amp;cd=&amp;cad=rja&amp;uact=8&amp;docid=kja0SEQeVAw3bM&amp;tbnid=DjbuZ_bG3DbLoM:&amp;ved=0CAUQjRw&amp;url=http://www.teleradiopace.tv/category/Notizie/dio/page/133/&amp;ei=3qtBU6WoMYTTtAbKwoCgBQ&amp;bvm=bv.64125504,d.bGQ&amp;psig=AFQjCNG3AYDV6hZ1GoV0PIOafdGaN7YCeQ&amp;ust=1396899156880291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hyperlink" Target="corpo%20celeste.avi" TargetMode="Externa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7.jpeg"/><Relationship Id="rId9" Type="http://schemas.microsoft.com/office/2007/relationships/diagramDrawing" Target="../diagrams/drawing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8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9.jpeg"/><Relationship Id="rId9" Type="http://schemas.microsoft.com/office/2007/relationships/diagramDrawing" Target="../diagrams/drawin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8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40.jpeg"/><Relationship Id="rId9" Type="http://schemas.microsoft.com/office/2007/relationships/diagramDrawing" Target="../diagrams/drawing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8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41.jpeg"/><Relationship Id="rId9" Type="http://schemas.microsoft.com/office/2007/relationships/diagramDrawing" Target="../diagrams/drawin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orpo%20celeste%20terza%20parte.avi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uact=8&amp;docid=2I2Sd2AtstKZBM&amp;tbnid=s75W0mGxv3U6qM:&amp;ved=0CAUQjRw&amp;url=http://it.wikipedia.org/wiki/Platone&amp;ei=EkdBU-HYC8bRtAad-oHQBA&amp;bvm=bv.64125504,d.bGE&amp;psig=AFQjCNHB53nZrp4U2RQa0HsS6sinfHUT7w&amp;ust=1396873357623037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hyperlink" Target="prima%20partecorpoceleste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%20Day%20Made%20Of%20Glass%201%20&amp;%202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96552" y="6366160"/>
            <a:ext cx="8640960" cy="9836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1800" i="1" dirty="0" smtClean="0"/>
              <a:t>Sr </a:t>
            </a:r>
            <a:r>
              <a:rPr lang="it-IT" sz="1800" i="1" dirty="0" err="1" smtClean="0"/>
              <a:t>anna</a:t>
            </a:r>
            <a:r>
              <a:rPr lang="it-IT" sz="1800" i="1" dirty="0" smtClean="0"/>
              <a:t> mariani</a:t>
            </a:r>
            <a:endParaRPr lang="it-IT" sz="1800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466" y="260648"/>
            <a:ext cx="9036496" cy="1540644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defRPr/>
            </a:pPr>
            <a:r>
              <a:rPr lang="it-IT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COM.Evangelizzare.COM</a:t>
            </a:r>
            <a:br>
              <a:rPr lang="it-IT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annunciare / testimoniare la Fede oggi </a:t>
            </a:r>
          </a:p>
        </p:txBody>
      </p:sp>
      <p:pic>
        <p:nvPicPr>
          <p:cNvPr id="26626" name="Picture 2" descr="http://rcapozzi.files.wordpress.com/2010/04/comunicazi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965">
            <a:off x="328946" y="2375658"/>
            <a:ext cx="2751311" cy="276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tristezza, fine festa, cartoline carnevale, gioia, quaresima, pasqua, frappe, stelle filanti, mazza bastone plastica, schiuma, trucco, sporcare, cori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2627784" y="3933056"/>
            <a:ext cx="3181326" cy="2285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http://www.comunitaisraele.it/newcdi/image/icoSAnd/Pentecos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1372">
            <a:off x="4854900" y="2474053"/>
            <a:ext cx="4064243" cy="256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3000" i="1" dirty="0" smtClean="0">
                <a:solidFill>
                  <a:srgbClr val="FF0000"/>
                </a:solidFill>
              </a:rPr>
              <a:t>Nuovi stimoli per l’intelligenza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5085184"/>
            <a:ext cx="8229600" cy="1568673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  <a:buNone/>
              <a:defRPr/>
            </a:pPr>
            <a:r>
              <a:rPr lang="it-IT" dirty="0" smtClean="0"/>
              <a:t>Quantità di informazioni sconfinata</a:t>
            </a:r>
          </a:p>
          <a:p>
            <a:pPr algn="ctr" eaLnBrk="1" hangingPunct="1">
              <a:spcAft>
                <a:spcPts val="1200"/>
              </a:spcAft>
              <a:buNone/>
              <a:defRPr/>
            </a:pPr>
            <a:r>
              <a:rPr lang="it-IT" dirty="0" smtClean="0"/>
              <a:t>Creatività - Spirito d’iniziativa</a:t>
            </a:r>
          </a:p>
        </p:txBody>
      </p:sp>
      <p:pic>
        <p:nvPicPr>
          <p:cNvPr id="11272" name="Picture 8" descr="http://www.ideatre60.it/files/u360/social-media-marke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75693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74" name="Picture 10" descr="http://www.monetizzando.com/wp-content/uploads/Gli-Italiani-e-I-Social-Network-300x2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6281" y="1412776"/>
            <a:ext cx="5207719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1202468602"/>
              </p:ext>
            </p:extLst>
          </p:nvPr>
        </p:nvGraphicFramePr>
        <p:xfrm>
          <a:off x="4427984" y="4725144"/>
          <a:ext cx="42484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ttangolo 20"/>
          <p:cNvSpPr/>
          <p:nvPr/>
        </p:nvSpPr>
        <p:spPr>
          <a:xfrm>
            <a:off x="323528" y="3140968"/>
            <a:ext cx="3888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b="1" dirty="0" smtClean="0"/>
              <a:t> </a:t>
            </a:r>
          </a:p>
        </p:txBody>
      </p:sp>
      <p:pic>
        <p:nvPicPr>
          <p:cNvPr id="71682" name="Picture 2" descr="http://www.colorare.it/img/chiesa-b15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-243408"/>
            <a:ext cx="2339752" cy="311966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www.bloginazienda.com/wp-content/2009/08/mezzi-comunicazione-socia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61474">
            <a:off x="299333" y="2931771"/>
            <a:ext cx="2729404" cy="2115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tangolo 11"/>
          <p:cNvSpPr/>
          <p:nvPr/>
        </p:nvSpPr>
        <p:spPr>
          <a:xfrm>
            <a:off x="4161287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SALVARE</a:t>
            </a:r>
            <a:r>
              <a:rPr lang="it-IT" i="1" dirty="0" smtClean="0"/>
              <a:t>; </a:t>
            </a:r>
          </a:p>
          <a:p>
            <a:pPr lvl="0" algn="r"/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CONVERTIRE</a:t>
            </a:r>
            <a:r>
              <a:rPr lang="it-IT" i="1" dirty="0" smtClean="0"/>
              <a:t>; </a:t>
            </a:r>
          </a:p>
          <a:p>
            <a:pPr lvl="0" algn="r"/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GIUSTIFICARE</a:t>
            </a:r>
            <a:r>
              <a:rPr lang="it-IT" dirty="0" smtClean="0"/>
              <a:t>». 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772543555"/>
              </p:ext>
            </p:extLst>
          </p:nvPr>
        </p:nvGraphicFramePr>
        <p:xfrm>
          <a:off x="402569" y="836712"/>
          <a:ext cx="595932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" name="Immagine 15" descr="comunicazion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9944" y="2636912"/>
            <a:ext cx="2895600" cy="23907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ttangolo 16"/>
          <p:cNvSpPr/>
          <p:nvPr/>
        </p:nvSpPr>
        <p:spPr>
          <a:xfrm>
            <a:off x="3995936" y="2492896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/>
              <a:t>Richard </a:t>
            </a:r>
            <a:r>
              <a:rPr lang="it-IT" dirty="0" err="1" smtClean="0"/>
              <a:t>Rouse</a:t>
            </a:r>
            <a:r>
              <a:rPr lang="it-IT" dirty="0" smtClean="0"/>
              <a:t>, responsabile del Dipartimento </a:t>
            </a:r>
          </a:p>
          <a:p>
            <a:pPr algn="r"/>
            <a:r>
              <a:rPr lang="it-IT" dirty="0" smtClean="0"/>
              <a:t>«Comunicazione e linguaggi» del Pontificio Consiglio della Cultura </a:t>
            </a:r>
            <a:endParaRPr lang="it-IT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432049" y="5027687"/>
            <a:ext cx="46440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....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 «Siamo capaci veramente di comunicare ai ragazzi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che sono lì fuori,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in attesa della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Times New Roman" pitchFamily="18" charset="0"/>
              </a:rPr>
              <a:t>Buona Novella? 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260648"/>
            <a:ext cx="849694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MEDIA CLIMATE - UN NUOVO MODO </a:t>
            </a:r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“APPRENDERE”</a:t>
            </a:r>
            <a:endParaRPr lang="it-IT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3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12" grpId="0"/>
      <p:bldGraphic spid="13" grpId="0">
        <p:bldAsOne/>
      </p:bldGraphic>
      <p:bldP spid="1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4800" dirty="0" smtClean="0">
                <a:solidFill>
                  <a:srgbClr val="C00000"/>
                </a:solidFill>
              </a:rPr>
              <a:t>Com.Evangelizzare.com</a:t>
            </a:r>
          </a:p>
        </p:txBody>
      </p:sp>
      <p:pic>
        <p:nvPicPr>
          <p:cNvPr id="53250" name="Picture 2" descr="http://tempodellarte.files.wordpress.com/2010/11/leonardo_creazione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662473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251520" y="5373216"/>
            <a:ext cx="8568952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800" i="1" dirty="0" smtClean="0"/>
              <a:t>La crisi contemporanea della fede è in grandissima parte una crisi di immagini” </a:t>
            </a:r>
          </a:p>
          <a:p>
            <a:pPr algn="r"/>
            <a:r>
              <a:rPr lang="it-IT" sz="2000" i="1" dirty="0" smtClean="0"/>
              <a:t>(A. </a:t>
            </a:r>
            <a:r>
              <a:rPr lang="it-IT" sz="2000" i="1" dirty="0" err="1" smtClean="0"/>
              <a:t>Dulles</a:t>
            </a:r>
            <a:r>
              <a:rPr lang="it-IT" sz="2000" i="1" dirty="0" smtClean="0"/>
              <a:t>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395536" y="260648"/>
            <a:ext cx="849694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UNA GENERAZIONE INCREDULA </a:t>
            </a:r>
            <a:endParaRPr lang="it-IT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23528" y="3140968"/>
            <a:ext cx="3888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b="1" dirty="0" smtClean="0"/>
              <a:t> </a:t>
            </a:r>
          </a:p>
        </p:txBody>
      </p:sp>
      <p:pic>
        <p:nvPicPr>
          <p:cNvPr id="75778" name="Picture 2" descr="http://www.ufficiocatechisticosbt.com/foto/grandi/1287152957la_prima_generazione_incred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0197">
            <a:off x="511000" y="986454"/>
            <a:ext cx="2340460" cy="37525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5780" name="Picture 4" descr="Generazione incredul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5443">
            <a:off x="3196578" y="999943"/>
            <a:ext cx="5449960" cy="33244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" name="CasellaDiTesto 13"/>
          <p:cNvSpPr txBox="1"/>
          <p:nvPr/>
        </p:nvSpPr>
        <p:spPr>
          <a:xfrm>
            <a:off x="251520" y="4365104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 </a:t>
            </a:r>
          </a:p>
          <a:p>
            <a:r>
              <a:rPr lang="it-IT" i="1" dirty="0" smtClean="0"/>
              <a:t>Una generazione che non si pone contro Dio o contro la Chiesa di Gesù, ma che sta imparando a vivere – e a vivere anche la sua religiosità – senza il Dio e la Chiesa di Gesù. </a:t>
            </a:r>
          </a:p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NESSUNO HA TESTIMONIATO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LA CONVENIENZA DELLA FEDE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LA FORZA DELLA PAROLA DEL VANGELO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ILLUMINARE LE SOGLIE E LE DOMANDE DELLA VITA,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LA BELLEZZA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UNA FRATERNITÀ NELLA COMUNE SEQUELA.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3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ufficiocatechisticosbt.com/foto/grandi/1287152957la_prima_generazione_incredula.jpg"/>
          <p:cNvPicPr>
            <a:picLocks noChangeAspect="1" noChangeArrowheads="1"/>
          </p:cNvPicPr>
          <p:nvPr/>
        </p:nvPicPr>
        <p:blipFill>
          <a:blip r:embed="rId3" cstate="print"/>
          <a:srcRect t="17322" r="1454"/>
          <a:stretch>
            <a:fillRect/>
          </a:stretch>
        </p:blipFill>
        <p:spPr bwMode="auto">
          <a:xfrm rot="21100197">
            <a:off x="212574" y="411355"/>
            <a:ext cx="2306428" cy="31025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395536" y="260648"/>
            <a:ext cx="8496944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000" b="1" dirty="0" smtClean="0">
                <a:ln/>
                <a:solidFill>
                  <a:schemeClr val="accent3"/>
                </a:solidFill>
              </a:rPr>
              <a:t>UNA GENERAZIONE INCREDULA </a:t>
            </a:r>
            <a:endParaRPr lang="it-IT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23528" y="3140968"/>
            <a:ext cx="3888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b="1" dirty="0" smtClean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537321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STORIA DEI DUE VIANDANTI</a:t>
            </a:r>
            <a:endParaRPr lang="it-IT" sz="2800" b="1" dirty="0"/>
          </a:p>
        </p:txBody>
      </p:sp>
      <p:pic>
        <p:nvPicPr>
          <p:cNvPr id="78852" name="Picture 4" descr="Sentieri di Renzo Roved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216" t="14842" r="5641" b="14023"/>
          <a:stretch>
            <a:fillRect/>
          </a:stretch>
        </p:blipFill>
        <p:spPr bwMode="auto">
          <a:xfrm rot="21201111">
            <a:off x="142054" y="1991652"/>
            <a:ext cx="8928992" cy="29726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8854" name="Picture 6" descr="http://www.camminandoscalzi.it/wordpress/wp-content/uploads/2010/03/giov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4629623" cy="41490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" name="Picture 6" descr="http://www.camminandoscalzi.it/wordpress/wp-content/uploads/2010/03/giov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377" y="764704"/>
            <a:ext cx="4629623" cy="414908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224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95536" y="332656"/>
            <a:ext cx="806489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QUALE DIREZIONE?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Barche. di Stefano Todde"/>
          <p:cNvPicPr>
            <a:picLocks noChangeAspect="1" noChangeArrowheads="1"/>
          </p:cNvPicPr>
          <p:nvPr/>
        </p:nvPicPr>
        <p:blipFill>
          <a:blip r:embed="rId3" cstate="print"/>
          <a:srcRect l="5582" t="7761" r="5110" b="10039"/>
          <a:stretch>
            <a:fillRect/>
          </a:stretch>
        </p:blipFill>
        <p:spPr bwMode="auto">
          <a:xfrm>
            <a:off x="539552" y="1052736"/>
            <a:ext cx="7893448" cy="5180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54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antoniomansi.files.wordpress.com/2008/05/comunicazione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339752" y="1844824"/>
            <a:ext cx="6286544" cy="471700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Onda 2 6"/>
          <p:cNvSpPr/>
          <p:nvPr/>
        </p:nvSpPr>
        <p:spPr>
          <a:xfrm rot="21060766">
            <a:off x="3448021" y="290291"/>
            <a:ext cx="3841086" cy="1584176"/>
          </a:xfrm>
          <a:prstGeom prst="doubleWav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itaglia angolo diagonale rettangolo 7"/>
          <p:cNvSpPr/>
          <p:nvPr/>
        </p:nvSpPr>
        <p:spPr>
          <a:xfrm rot="843646">
            <a:off x="6056028" y="940635"/>
            <a:ext cx="2266264" cy="1826159"/>
          </a:xfrm>
          <a:prstGeom prst="snip2Diag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8" name="Picture 4" descr="http://beataignoranza.files.wordpress.com/2009/03/non-e-un-paese-per-giovani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5677">
            <a:off x="706302" y="3180655"/>
            <a:ext cx="4897122" cy="3117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4" name="Picture 2" descr="http://www.ilsussidiario.net/img/WEB2/don_bosco_R3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571875" cy="242887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Corda 10"/>
          <p:cNvSpPr/>
          <p:nvPr/>
        </p:nvSpPr>
        <p:spPr>
          <a:xfrm>
            <a:off x="1403648" y="620688"/>
            <a:ext cx="3240360" cy="2376264"/>
          </a:xfrm>
          <a:prstGeom prst="chord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355976" y="2492896"/>
            <a:ext cx="4536504" cy="8770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mbria" pitchFamily="18" charset="0"/>
                <a:cs typeface="Arial" pitchFamily="34" charset="0"/>
              </a:rPr>
              <a:t>I GIOVANI NON SONO PIÙ QUELLI DI UNA VOLTA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rgbClr val="424D5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www.cgfmanet.org/info/InfoImmagini/NewsOnline/Grandi/_13_1_1_146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260648"/>
            <a:ext cx="1905000" cy="14287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Rettangolo 12"/>
          <p:cNvSpPr/>
          <p:nvPr/>
        </p:nvSpPr>
        <p:spPr>
          <a:xfrm>
            <a:off x="5220072" y="3212976"/>
            <a:ext cx="370790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it-IT" i="1" dirty="0" smtClean="0">
                <a:solidFill>
                  <a:srgbClr val="424D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“I giovani d’oggi non sono come quelli di una volta, </a:t>
            </a:r>
          </a:p>
          <a:p>
            <a:pPr lvl="0" algn="just"/>
            <a:r>
              <a:rPr lang="it-IT" i="1" dirty="0" smtClean="0">
                <a:solidFill>
                  <a:srgbClr val="424D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che erano rispettosi verso gli antenati e gli anziani, generosi ed onesti; </a:t>
            </a:r>
          </a:p>
          <a:p>
            <a:pPr lvl="0" algn="just"/>
            <a:r>
              <a:rPr lang="it-IT" i="1" dirty="0" smtClean="0">
                <a:solidFill>
                  <a:srgbClr val="424D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invece i giovani contemporanei </a:t>
            </a:r>
            <a:r>
              <a:rPr lang="it-IT" i="1" dirty="0" smtClean="0">
                <a:solidFill>
                  <a:srgbClr val="424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sono invasi dalla dissolutezza</a:t>
            </a:r>
            <a:r>
              <a:rPr lang="it-IT" i="1" dirty="0" smtClean="0">
                <a:solidFill>
                  <a:srgbClr val="424D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it-IT" i="1" dirty="0" smtClean="0">
                <a:solidFill>
                  <a:srgbClr val="424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hanno un animo molle e debole, cadono facilmente negli inganni., vivono in concubinato, sono imbroglioni e sciuponi”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87624" y="6093296"/>
            <a:ext cx="5292080" cy="47228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Dalla parte dei giovani</a:t>
            </a:r>
            <a:endParaRPr kumimoji="0" lang="it-IT" sz="3000" b="1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467544" y="260648"/>
            <a:ext cx="849694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PROSPETTIVA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Goccia 18"/>
          <p:cNvSpPr/>
          <p:nvPr/>
        </p:nvSpPr>
        <p:spPr>
          <a:xfrm rot="1449936">
            <a:off x="365459" y="526507"/>
            <a:ext cx="3096344" cy="2448272"/>
          </a:xfrm>
          <a:prstGeom prst="teardrop">
            <a:avLst>
              <a:gd name="adj" fmla="val 54667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http://www.silenzi.com/media/blogs/Silenzi.com/la_condizione_umana_magri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0071">
            <a:off x="4502682" y="1232602"/>
            <a:ext cx="3736264" cy="4675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CasellaDiTesto 12"/>
          <p:cNvSpPr txBox="1"/>
          <p:nvPr/>
        </p:nvSpPr>
        <p:spPr>
          <a:xfrm>
            <a:off x="467544" y="3356992"/>
            <a:ext cx="3384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Quale cristianesimo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467544" y="3717032"/>
            <a:ext cx="3384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dk1"/>
                </a:solidFill>
                <a:latin typeface="+mn-lt"/>
              </a:rPr>
              <a:t>quale Chiesa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67544" y="4077072"/>
            <a:ext cx="3384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dk1"/>
                </a:solidFill>
                <a:latin typeface="+mn-lt"/>
              </a:rPr>
              <a:t>quali comunità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67544" y="4509120"/>
            <a:ext cx="3384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dk1"/>
                </a:solidFill>
                <a:latin typeface="+mn-lt"/>
              </a:rPr>
              <a:t>Quali  nuove generazioni di cristiani vogliamo</a:t>
            </a:r>
          </a:p>
        </p:txBody>
      </p:sp>
      <p:sp>
        <p:nvSpPr>
          <p:cNvPr id="11" name="Rettangolo 10"/>
          <p:cNvSpPr/>
          <p:nvPr/>
        </p:nvSpPr>
        <p:spPr>
          <a:xfrm rot="21329018">
            <a:off x="282692" y="5127876"/>
            <a:ext cx="882047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/>
            <a:r>
              <a:rPr lang="it-IT" sz="2800" dirty="0" smtClean="0">
                <a:latin typeface="Maiandra GD" pitchFamily="34" charset="0"/>
              </a:rPr>
              <a:t> “La questione non è tanto sapere cosa dobbiamo dire agli altri per toccarli e convincerli, ma piuttosto “cosa dobbiamo ascoltare noi”  (</a:t>
            </a:r>
            <a:r>
              <a:rPr lang="it-IT" sz="2000" dirty="0" smtClean="0">
                <a:latin typeface="Maiandra GD" pitchFamily="34" charset="0"/>
              </a:rPr>
              <a:t>A. </a:t>
            </a:r>
            <a:r>
              <a:rPr lang="it-IT" sz="2000" dirty="0" err="1" smtClean="0">
                <a:latin typeface="Maiandra GD" pitchFamily="34" charset="0"/>
              </a:rPr>
              <a:t>Fossion</a:t>
            </a:r>
            <a:r>
              <a:rPr lang="it-IT" sz="2800" dirty="0" smtClean="0">
                <a:latin typeface="Maiandra GD" pitchFamily="34" charset="0"/>
              </a:rPr>
              <a:t>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67544" y="2996952"/>
            <a:ext cx="3384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Quale antropologia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1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11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beataignoranza.files.wordpress.com/2009/03/non-e-un-paese-per-giovani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43410"/>
            <a:ext cx="7423116" cy="49327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3786140577"/>
              </p:ext>
            </p:extLst>
          </p:nvPr>
        </p:nvGraphicFramePr>
        <p:xfrm>
          <a:off x="-540568" y="0"/>
          <a:ext cx="946854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91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arche. di Stefano Todde"/>
          <p:cNvPicPr>
            <a:picLocks noChangeAspect="1" noChangeArrowheads="1"/>
          </p:cNvPicPr>
          <p:nvPr/>
        </p:nvPicPr>
        <p:blipFill>
          <a:blip r:embed="rId3" cstate="print">
            <a:lum bright="53000"/>
          </a:blip>
          <a:srcRect l="5582" t="7761" r="5110" b="10039"/>
          <a:stretch>
            <a:fillRect/>
          </a:stretch>
        </p:blipFill>
        <p:spPr bwMode="auto">
          <a:xfrm rot="21226117">
            <a:off x="471651" y="1186351"/>
            <a:ext cx="8215799" cy="539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ttangolo 20"/>
          <p:cNvSpPr/>
          <p:nvPr/>
        </p:nvSpPr>
        <p:spPr>
          <a:xfrm>
            <a:off x="323528" y="3140968"/>
            <a:ext cx="3888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b="1" dirty="0" smtClean="0"/>
              <a:t> </a:t>
            </a:r>
          </a:p>
        </p:txBody>
      </p:sp>
      <p:pic>
        <p:nvPicPr>
          <p:cNvPr id="78854" name="Picture 6" descr="http://www.camminandoscalzi.it/wordpress/wp-content/uploads/2010/03/giov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2781621" cy="24928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95536" y="404664"/>
            <a:ext cx="80648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QUALE DIREZIONE?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Diagramma 13"/>
          <p:cNvGraphicFramePr/>
          <p:nvPr/>
        </p:nvGraphicFramePr>
        <p:xfrm>
          <a:off x="1475656" y="3573016"/>
          <a:ext cx="6768752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74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101013" y="6308725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19919" y="365792"/>
            <a:ext cx="7510608" cy="758952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</a:t>
            </a:r>
            <a:endParaRPr lang="it-I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 descr="http://ilnichilista.files.wordpress.com/2010/04/social_media_clut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9544">
            <a:off x="237412" y="1362687"/>
            <a:ext cx="3744416" cy="3737132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3" name="Diagramma 12">
            <a:hlinkClick r:id="rId4" action="ppaction://hlinkfile"/>
          </p:cNvPr>
          <p:cNvGraphicFramePr/>
          <p:nvPr>
            <p:extLst>
              <p:ext uri="{D42A27DB-BD31-4B8C-83A1-F6EECF244321}">
                <p14:modId xmlns:p14="http://schemas.microsoft.com/office/powerpoint/2010/main" val="1855083718"/>
              </p:ext>
            </p:extLst>
          </p:nvPr>
        </p:nvGraphicFramePr>
        <p:xfrm>
          <a:off x="683568" y="1052736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5" name="Picture 9" descr="http://cantieredelfuturo.argiso.it/RedInt/comunicazione/mass_media_new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124744"/>
            <a:ext cx="3907532" cy="33427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AutoShape 2" descr="data:image/jpeg;base64,/9j/4AAQSkZJRgABAQAAAQABAAD/2wCEAAkGBhQSERUUEhQUFRQVFhgXFRgXGBcVFxcYHBQWGhgYFxQYHCYeFxojGRcVHy8gIycpLC0sFR8xNTAqNSYrLCkBCQoKDgwOGg8PGiwkHh8sLSkqLCwsKiwsKSksLCkpLCksKSkpLCwsLCksLCwpKSkpLCwsLCwsKSwpLCwsLCksLP/AABEIAMgA8AMBIgACEQEDEQH/xAAcAAABBQEBAQAAAAAAAAAAAAAAAwQFBgcCAQj/xABGEAACAQMCBAQEBAEJBgUFAQABAgMABBESIQUGEzEHIkFRFDJhcSNCgZGhCBUkM1JygrHBNENUYmOSF1Nzk6IlJrLS4Rb/xAAZAQEAAwEBAAAAAAAAAAAAAAAAAQIDBAX/xAAjEQACAgICAgMBAQEAAAAAAAAAAQIRAwQhMRITFEFRMiJh/9oADAMBAAIRAxEAPwDWaKKK3OYK9C5pSJa6ZgK5J7DUvGKtmihxbEKAKVKd/rXWjbFS9mKCxsQxRS7R7YrwR+9FtRrketiNFLdIUCOnyoD1sRoApRo6Okav74VdkeDE8UYpQx74r3o1D2IL7HgxLFe4roRb12IqS2IR+woNiRQ0YpZxtXoFY/KfjbRf18iTR1yENOGWuVXFVW00ueyXjViJFeU4ZRXJQYrSO0nw1yVeNnIi2pOnFcrHWcNmrciXj/BECvcUppwdq9DH2rV7H2uivh+iNFLLGKOmKfKgnQ9bEaK9ZcV5XUmpK0UaoKK9ApWNMVnlyqCJjFsI0roivaK8mU3KXkdCVKgoooqhYCaKhuY+b7WwTVcyqmRlV+Z3/uoNz9+1Zld/yi1DfhWZKZ2LzBWI/uqhC/ua0jjlLpEGzUVnXLfjhZXLrHKHtnbABkKmPJ9OoO33YAVotVlFx7AUUGiqkhRRRQBRRRQBRRRQBRUZf8YKyCCFOrcFdWjOlUTOA8smDoUnIGAWODgHBpJ+H8RJLCayXbaMwzOD95eqp/Zf0rWOKUlaIsmKKh+GccLTNazoI7lEEhVSWjkjJ09SJiASuoEEMAQffvUxVJRcXTAUUUVUkKKKKAKKKKASmpOlJQaTNevr/wAI5p9nqNg04ptS6Gufbh1Ivjf0dUUUVwGwV4zYGT2HevaKA+QuZ+YJL26luJCSXYlQTnQmfKg9gBgVFVZPETl0WXEZ4VGE1a4/7j+ZQPtnH6VoHIXhJDPPDNmR4YwruHXCy5QMmg4G2rUCAWxhcncivWjVcFChca8NeIWuOrbSaSQAyYkXJxgFlzp3ON8b1beM+I11b8Is7cM6XDiRZHORIqRStGq7+ZXyuM9wExW28xrcCSHoJK6s4WRo5ljMQyPOY3QiRcZyM52AxvkfOvNEVzxS+IhQvIijUgOyuzkuilsZw7kZPfST2qJRTqwVSXjE7HU00rN7l3J2JI3J9yT+pq/eGnivNbTxwXUrPathPPuYvRWDd9I7Ee32q58C8C7T4W3jvGKXjMZGCuMsuVLRafzBVG5XcFic1TufPBGexjM8D/EQg+YadMiAsAvlBIfuBkY+wpKKkqYPoaimHAVYWsAcYcQxahts3TXI222O1P68tlwoqkc7+LFtw2QQsjzTadRVCoCA9tTHsSN8AHaq1Y/yh4GYCW1ljUndldZMfXTpWrrFNq0iDXKKYcE47DeQrNbyCSNvUbEH1VlO6sPY0/rNqiSvcjXUZe9ZiomkvpUIJw+I1RUXB3ICYYAej/WpZOa4jKI8MuolQXwhYg48kbHqOufzBcfWs+5g4LDbcRuLy41AOIZrchV0tNGy9SIvp1CQhF0LkBtZ7kbKX3Py2ay3kXCzH1XKyylkSXqFWMfURgCdwMqDjfuTsfUg04qihWPFy7mfjNukTlWSRI4nBC6WcxErqUatmb1yMH752+sPsY/hOKWc/FNKfFCa5IkO8MzMwjEhO+ETQBkDBY+22z2XEYphmKSOQepR1cDPbJUnFcuz2iUOaKKK5SwUUUUAUUUUBxKdqRNKy0lXq6yqBz5Oz0GllpFBvS4NY7b+i2M9ooorgNgqrc1c1mKQW1uVFwyhmkcZjt4ySA7KN3c4ISMbsR7VaazLl6S3m4lcM0oeSSWUzpj5VikMMNsCf/M0l2H5hGo7E1vggpS5IZn/AIj8LYyxXipeXNsFQS3FwGRZm1knQBgxRkYUYAHtnudc4T4mcJjtZJreVUCprMGdD5A+SOJzpBzthNsnNV7i19Jx0wxwSvbK1jNNozlZC04h0OMaXAVCf+UsN/Wp3h/hPwu6SG5NswLojlctGGJAPmiVtIznsNvavQKgee1v4YHsXnSWduiI2iYoNRHVkZxgExKrEMr99iPNVV4pYHgd+k7rM1u9wTJcZabMLDaKUNnQ0cmCGG7A+4IN04BZGz4zcW8QC2txbrcoigKqSK6xOEUAAAjSSPtV3lhDKVYBlIwQRkEHuCDsRQEP/OEJCXcczOki4RUcFJfYqpO7gZ2BB75BI2gbBp7q4PW6fSQI0gBYkTBta25Abp/hkgsQCSQoz6B1J4ZW46ggkmt4pTmWGIoYWIOQwSRG6bZxumOw9hTLliRLO7n4Zk6UAuLXV3MUhJdM/mKSatzuQ2/Ymsszai6JRbaSubgRozt8qKWb7KCT/AGlajeZLZpLO5SNdTvBKiL2yzRMoGT9TXnLssfLHEFub6aW46cjtI+ttKs3zNhVGBv/AGR9qQn5buUSR3gkRYiok1qUKF/l1K2GGffGK23wysI4bXryNMt5aq8csDM6hFVmIYxKpfpkNkkAgkfSpLnrhtpPw2aaKJRc3wTo7YkmctEB00bzEMqqe3YZON69VFCkfyeuLMLqe3z5Hi6gH/OrKMgfVWIP2HtW8ViHgfyU3WW++IiKqrKYkOqQFgRiUbdP3xvnFbfXBnrz4LIqXiRxFvhvhIYxNc3mYoozjGMZeRs9ggwc+hxVP4byteRzA311AXiOU60E0iiTUPxF0aEuGIVMM5Y5HYEZqUteJD+cr3iLAyJayQ2ECggKC8iLM3ruC/b11H9NYrrxQ8YkMzKPlX4mVyGmmmdRHNe3MARY4wctHZwOow51bNghe+onYyd14N8PIUwo9tKigJLC7I4IGzHJIY+5Per1URzfdmKwupAcFLeZgfqImx/HFakFdsuL3Fm6Q8QKyRyEJBeINKux+VJ0G0Uh9GBKt9+9qpre8vx3Nh8K/wDVvCqemV8g0sPTIIBH2qE5E4xJLC8Nwf6VaOYJ/wDmKjySfZ0wc++a4s+JL/SJRZaKKK5SwUUUUAjLXFdyneuK9nD/AAjll2ANOabr3pfNcm32uDTGe0UUVwmww4/xUW1tNOdxFGz49yBsP1OB+tYZyZwu6ZP5wRGmkupJBqCMwSdLi3liZgm6oziQMRgBdX2rSvFe6zBBa/8AFTqH9PwYx1JT+yj96lvCKHTwi1Pq6tIfTdpHJ/zru141GyrGnJ/IctvJBJKyIsCzhIY9wrSsAcSbakKIhwRnUM53Iq3cB/2WDfP4Me4/9Na74tedGCWX/wAuN3/7ULf6UcIsujBFEP8Adxon/agX/Sukgg7+PPGLU+1pdZ/922H+tWeqJbOz8yS/2IuHqv2Lzhh++D+1XugG9/erDE8r7LGrO32UEn+Aqhc3ctzLb21/CM3tkGldCSeqj5eeHPfAy2n9RjenvjNeNHwmXQRqdo0xvlwZFygwc5IHp6Zr2z52teI8Oyt2ltJJHpfzqHgc7NsSCADnDHA7Gj5BO8J4olzBHPEcxyKGU/QjsfqDkEe4NNeY+NG2iBRDLNIwjgiGxkkIJAJ9FABYn0CmqRwq3l5fwsj/ABHC5XBWYDz27N6uoyDGxxuv32zg2y0uhccUAUho7a2WUEbqZLhmCMCO/wCCj4/9Q1w+l+dPotYvZckI46l6xuLgj58sixZAyluFIMS5HceY+ppr/wCFFl1eq3xLvgqzPcTMXQ90Zi2Sv0zv2rnw75jj/mu0a4ljR2Rl87qNWmRlyMnf0H6j3q4mUYzkY987fvXalRUgbnkixGHWGOBxgLJD+A69guHTH0GDkHbY1HW/GnthdRXTdR7SPriTAXqwFXKkgDAkDRuhxsSAds4C/NvNtvHGsa3EHVae3QJ1E1AG4j1EjV5QEDHJql+PVzJEbfoY1XUc1q49WQvA6ge3myP8Zqk4KaAlYBhy5bSORma9hmc9vnvgST/CtkrHecuKxpaJwS0hnuJokgEjQrqEWgqzN6nXsTjGxbv6VNjxdaS4eGCxlygy3xMsVm+DndYpdzt//cVoDR6rXiVHnhN6D/w7n9hn/SozhniiJlLfAX+lWZHdI1mQOpwwBjcl8HbKg1Fc3eIdtc2zWojula4dIX128sfTRpFEjsSPRNWw3zQF0Ti0VrYpNPJojSFCzMd/kX9Sx9huSaw268Z44+JzXdtbuUmhWN0dwmtkbyS+VTg6crj6nf0qe8copbp7a2tSpjjg+IKh1RHDyLFFpyQrtsQoG/mOO9YhdWrxuySKyOpKsrDBBHcEHsahpNUwb5y148208gjuYmtixAVtYkjycDzNpUpv9CPc1qNfFtfTPg1xuS54YnVJZonaIMdyyrgrk+uAcfpXHmxKKtEpl5ooorlLHEgGKRpWakq9XWX+DnydhS0S7UiKcLVNuTUaJxrk9ooorzTczPn65zxE53+F4XdzAYzh5A0YP7aau3hrHjhVkB/w6H9xn/Wq1wiAXPHOJqdwtpFbn7OMt9fQ1LeEPFBNwqBTkPBmCRTsVZDjBHodJWvTxqoIoTHO8Jfh10gZVLwSKCxCrkoQAWYgDPbJ96b+HnMnx3D4J9tRXRIB2Dp5Wx9Ns/rVP5x5ak4xeG3aVljhKkqDhYoySOo6f7yeUq4QHAVE1HOoZtHCOQFsV08PmeBSctHIPiInbGNRViGVsAbqyg47VoCvPxCa25iudELTiazicKroj6UYKen1CFffVkZB/anjeIRubh7ZIbu3MQzOOmrTb9lVlZkiGkElic9gozuIPna0um4jZtJLHbyIsqtcQMWzC2oHFs6mRHPYEGRQW77Yqd4Pw6JVCw6PIC7dOUq41H+skjlGtpCRvI2MgnLACgI21sjOVnu55ljV2ZIX67wxyglUMk4f8gySB0/McEgCpm5jKRLIgVIlTypAzNC5PYoIkAHvk9z2HZqZ33NqW+uVXEmhfnJ6cQAJ0Evu0rNnYAAEPsezGjP4iJcMYrj+h9QowJMwtTHknq9DVqctnZPIrDdiaAm+McVgijlSfyRyKUUw6PxSQNmRmMUoAO7nUxIGGrrwYHwsV0JhLhmCrOVLRiONCAh/Mmks5wygYJ3pK75Ja66d0l3LxK23WVbd0gkxqU4jRVwQu5KMwPm2we8pxfkm2tbBrjh81xH0mjk2mkKYjlGoOjfLpBfbYjfPrQErwbkGaC3ZbS+jUTZYuLSBlOrJ8oUgaMscLkgA4HuY3lPg1rwoGwvxbEzSdSKZ1QLOBjCsr56bo3YE4OfKSc445Y5FF2r3PxN5CHuZHQQzNFG8TNqwEGygliMjB2996vEHJtmriT4eNpAMdSQdWQ7Y3kkyx2+tANr7w84dMys9nASu4IjCZ2x5tIGofesw56t5dVnBZD4l+DossukFyT1Y1iQgZ82iPUR7A+1WjxF5Kt4oxeIrhIWQzwI7xwywmQCTKIRpYKxORgbb5FVrwwtXtrbixt1zIbpbaPfATztGrn6J1tRxv5aAtvKtnbX0ty7xkRvL1UhLfhyqyqfiXRT+KzHbzZCgKAB6zt/4bcOmQq1nbjIxlEWNh9QyYIP1qLv+B/DT8OW3kAl6fwcmRu9skYd3AHysrIuD2Bl9dqvNAUvgd7b8IRLG4ljiRQWt5JGC9VTIxYNsAJEJUH0IZSPUCVuecLAgA3tqNwRieL0IPo30qg+NXBfjL/hVtuvVeZWYdwuYC2PqFVj+tWr/AMIeGCFoltUGpNGvdpBtjWGYnDeufegIjkaOC6ub4NEtxCZMQyOY5QIo2kRUXJzpDiUrpGApXfcVkfjdaLHxifSc61jc/RigBB/bP61Mci8+QWds9tJDN8QvUW3eEsOsSx0xvpbOOodiAf37z/KvC4b2W4tprY8R6Dpm7Z1QiQxaZEafOt4xIG041YHpgDIGHAV9VeG/LRseHxQuQZDmSTG4DPvgEdwBgZ9cVA2/IPD4puklkt3cqq9RVJS3gU5K62djudzvqc98AYAkeATmzu/girxxMNUEbuJVVd/6iUAEprGkxuNS6lIOnIrDPFuPBKLpRRRXnlhOWkqUdsik69bXTjCmc0+z0UtGdqRXvSsYrParxLY+zuiiivNNyi8h3Sfz5xhCfxC0BUe6KrBj+7p+4p9zRyZdJM93wq4EMzkNPC+8E5AxqIIOh8bZ9fcd6pXiXwq5sOIpxS1kWJJNEUz6NXTJwhaRPzqwGc+4x7E2XiPLl/Lbo8t7JfQufxobURW4khKn+qk7vvpJGpQV1D7+pjacVRQrfJ/ivMJ7hTw1ppmk13MloxkyQAgOk6gRhcDDgd8VdW8XIEBaa04jCAe8ls4H7g4qQ5UntoUSG0s7iBCd9UDRgNjvIzbsdsZ3q1VcGB8486w3E5nh4npUABbee3nCj6DpjzgnfzDIz3IqqcF43JeyqPgjN0vOTbKFkUAgkgYI3wARsW9wdx9SsgIwRkex3H7V5HCq7KAB9Bj/ACoD5Z4zLeNKsl1Y3BgjyywyJKkZOPmkZVBbfc7gnJ3GTWweFy8KmtEih+Glmx1JlMah9bfMRG4yEHyjGwAHvWk1nXinyjGts9/aosN5bHrLJGArMA2XD42fIyd8/wAaAQ4pbpw/jtiLULGl8ssdxEgCodABSTQuAGySM4/Kfc0vxu4f+aeMNnbq3Spp9FwqnP66s/eoLk29/njjQvSR07K1iUachTNIhLAA74DNN/2Cp94BJwi8Vsj4i7uY9hk5kv2iUgHv6GgLjy3HGtpAIW1R9JCrbDWCoOsgbZbOo/UmpKs/5agu7GzmjE0UqWPVRQ8LKzKkYkXzrLgbNj5T/CpTm+e8gtp50uoY1jhLBRbF2LgdtbTEHU2BjT6+9ALeIsDSWEkKAlp3ihAHs8yK3/x1E/QGqb4NcKafhd4zPpa8nn8w3KEoF1D3IYk/oKrXBJuLcTu5eHXl20KxKJZtKoJAp0eQMo2OJBkZwN+/YzPhFY3s/DkhjYWtsHk1zL5p5SWORDnyxqBtrOo5G1AT/K169xxm4eV43NrAtsDDkx6iweRjq+RmYadOT8jDJ05N24lxMRNEowWlkCAZGcd2YD1Cjv8AeoS18NLKKHpwo8TBtYmRyJ9e/m63c9zsdvpgmq+fDG/V0MfFSRGrrG0tuHkUO2W/E6mWY7jO2xOMZoB5zVxeJOJWkszRottLNESzDYS2Syasd85QKAM51D3pHmLnqedo7Oygnjkusqk8gEWiMY6kywt+JhVJwWC74xmoji3hfc2zw3cNzNdPCzSTIQiyvqxreAkECTSqgBsnCKAwwBTzw147FdTX97qklkTEUSNhpxbxrqGEGN3kLbY+YAUAy5x4Wjy2XCOHkRz26PL1cAtEohcKC3cNIxBJG42bvirX4S8Ojh4VAqJoY6jMPzdYOUk1H3DLj7ACoXkTl2aG7u+K3/Tg+IQEKTgxIWDESE7KQqRjv79qkvC/ikcvxyxOXjF48kRIYZjmAkDAMAdJcyYPrigJfk+EA3h/M17MWOMHbQq/sgQVHeKHCDJbxTxnEtrMkqf8wJCtGcdw+VX9qf8ALUv9M4ioPlWeI4x2ZrWItv6jYfxpXnt8WEx9fw8Y7560YGP1xQDu1uVkRZEIZHUMrDsVYZBH3BFK1XeQl0WYhzk20k1sT7iKVlUn7ppqxV5UlTaLCMtcUrI21JV6uu34co559gKcA03FOBWG3XBfGe01azbP9bIP+3/9adUV55sZ34x2co4frVzJGk0bTRyadLrq23Cg/OU9e2az3hnHHgDNaHiNmiu4bQpurVQrDUcHbI82cf2B77ax4qWvV4c0Z7PNAp+xmUfsSQP1qP5Tsv8A7ZlUfO0F5rH/AFMzah+4xXfrv/BVlV5f8WOIOpPWgmC4Da7W52JUHBa3Uj+0N/7OfWpa38dnXUJYrYsqgkCaWEnIB0hJYTk/qO1K/wAn9Asd2oP5oD6+sJG+23mVv2rU7vh8Uu0kaP8A31Vv/wAga6CDO+B+NqXM4gjs5pJTkgQyRSA4GSQzlBj74r3nDxUu7NA54bNFEWC9WZo2Ck/9KJ9zse7rUDc2KQ83wBUWNGiBQIoUf1Dg7L23Bqz+O1vr4S+4GJI2327E7fc5oCf5B4jPcWazXAcNKS6a2jJMbAFSFjUBFI7KcnHcmpni9r1YJYzuHjdMd86kI7frVb8J+ImXhVuG+eEGB/vGdI39fLpq3NQGY+AfDehwppXwvWleTJ28igICT7eVj+pqWvxjh9gqYBmubNsD1LTLNJj9nNQPBuNJDyqNbqrG3mgQE4LSkyIEX3bf09qV5t4pfyW1rNZ8PmVbWZZAk2nqsFjeMf0eMltPn33DbdvWgJviTH/6zECAWiR07YzLaGIZPp54j396855vEu4orG3uFWS5mC9RMSaEjBlZhuAxBjUd+7Cs6mS2yLq8nK3DPbC5SbXFcKeqpkDQYAaMoWG2V0Ko05y1K3zXxntporkXI+MDwxrcRsSCq4GhS4QaDOCSxwNRPbcCvXRuYeJX1gsrz3V40VsZ2Gk6DpMhKhj+XSvf5Q3avoGG3WxtoIogOlF0ojnvpJCatvzFiCfuazTwx4e1/wAXvOJzaXWM9KB1XTGzY0kx53YKi4ydz1ATvsNG56nKcPuSu7mJkT++/kTH11suPrQE7RXMYOBnc+v3rqgELy8SJdUh0rqVcn3Zgqj9WYD9aw218NJ5uLX7QXi2LJMdATV1GWTEgOgOp6eCPcEgjG1ad4pXHT4VcuDgoI3H3WaNh/EUy5g5Ks7ziBF3EGZ7dWiYFkbMcjrLhlIzgS2/2oClcSvPgrlYeLi44iUHX1xSs6LGpwGnsThFCnfJJzUjJzNOOLJccPs7uS2nhjS6UwSRZ0FgjIZAFyiH0ODuPXNSF94Wy27PLZzNNrMXVgujq6scTB1iW5ILpuoG+2MA7CrBJ4l2kTBLvq2ch/LPGyg/3ZVyjj6g0BB8j8UnS44jLPbsqSXjZIZGePTEgAMSklsR6WJXPrsanufblWskKuoSSe18+pQvTNxGxbWTjGkE57Uq4tyTcQ3EOkzJNI/UTRhYxG+GGwymO5rPea+LNeCOz4TA17BDK807jSISWaQ9EM40NgyFh3xhcZwaAsPJt6JrviBtp0aAXYfCqHD64I9RWTO3mVuwP8au9Z14RzyM14s0XSljaCKRSdTakhK5LD/lCn13J3NaLXm5v7ZZCUxpOl3NIV6Gq7hVGGRchThe1IAU4rHca4RbGFFFFcBsVbxKTNjjf/aLbOPYToW/gDWZ/wD+0deGNaCdLTC3DNqy8s2ppGCJpH4aksF3377jGDo/iledLh5kIyqTwlhjOV6mG2PfY005N5ctrnhEWYIUM8MmWEcZdS7SAMGK7kAgj7CuvFNQhb/SpnnIfBLSXqG6vJ4/6goIHMauBApOpVBOUYkas989s1bbi54M2UPFZ19MdV1x+ujY7dzUpyV4UQWXV63SujLpwXhTChdXyq2rSW1b7nOkfYWN+TrE97O1/wDYiH+S1d7EUxRifEpLGPjEBg4hOLdYDrueqZZFbTJ5VZlOM5UYx+Y9qmOIcJlmhSeee+axMygm6kH4kZR/xVgQZAyAwyew23OBxxrgluvM1rbpBEsOUcoEAViYiTkdiMoDj3zWleIfLDX9jJDG2JPnQbEMwBwpz2z2z6HBqZZqa/6KKv8Aye+JsYLm3kBDxyRyAEYOmSIAbe34ef8AGPetcrAOTOLS2/G557qzuUaSA6YoUdyAvTXITYunkI9cHHtmtXtec5ZsdHh17g/mlEVuv6iR9f8A8a6CDMuFcJ4Z07mK7tLp3S5uYjNHFLIqATErpKE6G0kfl+/fewcuLNJKkVpe8TNsFbqm5iVSmBhFjlljyxJI2AOAMkjaqVHfzwcWkmms7q1L3QdnUyMqxllLq6ommdSqtjBAGsnDYGNs4Lx6C7jMltIsqBipIzswxkEEAg4I/eufLklHolEfZ8kWyJKsiG4abPVknxJI4IxgvgEADsBjFULinCP6TcWPDtSNoht2Z3dxF1uq8pBYnDMoQHAzpifG5rUuIcSSFdT53zpVQWdyASQqDdjgE/T1xWcS84LbXzXcLwok6xie2mkWOSQrkCaNt0SQKVGlm33zjas8Dk5WwzTOWuAR2VrFbRfLEoGfVm7sx+pbJ/WoY38fEb3op5obGQPMfyvcD+qjH9oRnU59mVBvg4zzxE8a5OkYLRBE7ghn6iSSIpA3Xolo1JB2Oskew2NO/wCTaT0LzJ/3sZ+vyNXYQbLRRRQFN8Xiv80XAYZ1dNR9zMgzSXPVwYL7hU4J/wBpe3b2KzxgYP6xqf0qM8d7xxw4xCPyO6GSQsihVVs4VWOZHJHygHbJpj4gK0EPC7WJTPLFcC5KK3mZIAWY+bJUEntuBggdhQGsUjdWiSqUkRXU91YBlP3U7Gs/4X45Wcwz0btd9IxF1AXxnQpjLZbG4p9D4sQvp6drfOHxoIiVdQOnBGpwcedD/iX3GQJNfDbhoYt8Fb5Jz8gI757dqsNvbLGoRFVFUYCqAqgewUbCqPP4vQJnNpf7DJxCCPkL/MGx8gLd+wz2qM4t4m3UqhLW1+GaR440kunXWGeR4/LbJqLENHJ67dMkigHvh9h5uKSj83EJF/SNVX/MtVzqoeFVoqcNiYEs8rSSSsSDqlMjByCNsZXarfXmZXc2WEnU70nThjTc16GtNyjyYTVMViFKUmjjFdq2a486k5N1wawao9ooornLkVzNy8l9btbyM6KxVtSEBgVYMCCQR3HtTnhHC0toI4I86IlCrqOTgepPqc5p5RU26oBRRRUAgbvk2CS/iv21daFCgAI0nZgCwxnIDHsanqKKltsFP5x4FdtcwXfD2VZo45InDBW1IxVlwrsq7MGyc53HfFNIeBcYdAZb9lfPZOimB/dETB/trFXuitY5pRVIiiiz8J42EAiv1zk56sUPb8pDID9M7e/aq7wTjR4XLLaIJOI8TuZDLMIsLErkZwXO42JYnT6+laxcTaEZu+lS37DP+lU/wZ5fCWhvZMPc3paWR8bhSxwg+mcsfqfoK3xt5b8uiOiIuuSuNXsxnkuILIsqoFiLvIiAk4DrjuSSRqwTjI2GJy38JlkUDiF5dXuPyu5jj75HkUkn9WNX6iulJJUiCtcP5EtYAyQW8EUbZDYQPI4IIILvnSuCRjfv6VSpPCmXh8sk3DHm0upwiSBZEbuoIf8ADniznY4Yati3atapnxS2kkTRG/T1HDuPnCeuj2Y9tXpnPcCpBl154iT25fqS3ICt0z1LRGCyEyFVZogATo6JwDvqbtgVHXPiFxjGpBpXy5LWFyuAxPfAbsNJ276xjOK2axsI4Y1jiUIi9gP4k+pJO5J3JOTSb8NVklQk4l1aj2IyMbH3AAwfpQHzHzpzRd3EQ+KSAOSMn4VopFJycdV1G+FU7HcN9DW0cG5SaBbi7uJjcXs0T6pflVF0EiOFT8iA432/Sm/jRwVJLGaRx8sOsMfyyRyL0wPbUs0y/Xb2q6NAChT8pUrv7Yx/lXNsSaSRKPljhjRm3VVLxXLOq6dOqG4iLKTr3yrKQScDDDatE5e5bvbm3S7MtjbhnbaTrIVZJZdsh9I74wPSJPau+bOVWsOA6bjpyyLcRnKZARDhSquy6hlQQTj83ripLw15Ds7nh8VxLGWll1lydJyRI3YFTitHlSViiJ5g4ELeylZuK2crpHlYkWPL4hEOkHrFiDGMbL71nnFx1YI5jIGmJn1qAqLGoaJ1KlRhi3VfK5JGMbYrcON+Etm1vKIIR1tDdIltIEmMruoHqBWT858lT2lpayPAUmlM6z6MyjBeMwqxGQpwzKADk6aRyxl0KPojhHDkggjijVUVEACqMAbb/wAcnf3p5TbhzEwxls6jGhbIwc6BnI9DnNOa859ljlxtSFLydqQr0dT+WYZOzpFyaWC4pvTgVTbtU74JxntFFFcBsFFFFAFFeZr2gCivM17U0QFFFFQSFZNw3mm54HcS2T28l1ZrqmiaLeSKF3OMjtpDZGDp3zg4OK1mqPzTydeGaS5sLlVkkMZaKZVaMmNWWMq+DpK6iQCCM4ORgVvgmovkhkxwjxX4bcD/AGlImBwUn/BYH/Ht/Gphub7IEA3dqCew68Wf21Vj0vKfH2BUpZ+ZOmXPQLaMknzkFgWLMWYbknJOww1Xw243qdg9ousoWA6IU9PGjyiPAAwNvX612+yP6VNhvfEPh0Xz3tuD7CRXP7Jml152sCAReWu//XiH8C1ZUvh1xhyxkm4cS2CS8EchyFC7f0c42A7U2bwWv2C5uLBShJGmAepJ8x6Q1d/XtUe2H6TRql74j8NiGXvbf/C4kP7Jmoqbxn4aM6JJZQvcxwyMo3wBqxgE1S7fwk4ghyt1ZeYgt/RU2IxjSRFkfKp2xv8AxsNtyfxQNIz8RgbqoI5AbRXVlXVgMpYA7Mw7djj0FR7ofoozjxG56vuKgRR2s0VsJdKqEdnkkAyBIQPmA8wQD19cZrWPDrnocTt2Zk6c0TBZlGdOTkgqTvg4Ox3GKbryVeGLpPfowCFAwtcPjUGjJYznJjYAoe4x33OZjlPlKKwiZI2d3kcyTSOcvI57sfQeu31rDNkhJcdhElxPhcVxE0U6LJG3zK3Y4OR23BB9RRwzhcVvEsUCCONM6VGcDJye+/cmnVFctuqLBRRRUAKKK8JogIN3NeV27Zrivax/yrRyy7ClIm9KToqckFONEJ07HBNGaQLV5XItPjlmvtHBYVyZRSNFXjqRXZDyM6Mldaz6UnRW3qj+FPJnteljXINGalw56Qs6DHNddSuS3tXJNV9cZdonyaOxIa9WX3pOiksEH9BTaFw2aNYpCisfiRvst7GOAc0ZpANigNWb1Hbpk+wcUUkJvevetWHx8nVF/NHea9pFGG+a6EgqZYGuEmFNClFJ4zue1elwKq8XSXLHkdZr2kC++1BetviyZX2IWzXkh2pEtQzk1eOq007IeTg8ooorvMQooooAooooAooooAooooAooooAooooAooooAooooAooooAooooAooooDsy7VxRRVYwjHoluwoooqxAUUUUAUUUUB/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20650" y="-1143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hQSERUUEhQUFRQVFhgXFRgXGBcVFxcYHBQWGhgYFxQYHCYeFxojGRcVHy8gIycpLC0sFR8xNTAqNSYrLCkBCQoKDgwOGg8PGiwkHh8sLSkqLCwsKiwsKSksLCkpLCksKSkpLCwsLCksLCwpKSkpLCwsLCwsKSwpLCwsLCksLP/AABEIAMgA8AMBIgACEQEDEQH/xAAcAAABBQEBAQAAAAAAAAAAAAAAAwQFBgcCAQj/xABGEAACAQMCBAQEBAEJBgUFAQABAgMABBESIQUGEzEHIkFRFDJhcSNCgZGhCBUkM1JygrHBNENUYmOSF1Nzk6IlJrLS4Rb/xAAZAQEAAwEBAAAAAAAAAAAAAAAAAQIDBAX/xAAjEQACAgICAgMBAQEAAAAAAAAAAQIRAwQhMRITFEFRMiJh/9oADAMBAAIRAxEAPwDWaKKK3OYK9C5pSJa6ZgK5J7DUvGKtmihxbEKAKVKd/rXWjbFS9mKCxsQxRS7R7YrwR+9FtRrketiNFLdIUCOnyoD1sRoApRo6Okav74VdkeDE8UYpQx74r3o1D2IL7HgxLFe4roRb12IqS2IR+woNiRQ0YpZxtXoFY/KfjbRf18iTR1yENOGWuVXFVW00ueyXjViJFeU4ZRXJQYrSO0nw1yVeNnIi2pOnFcrHWcNmrciXj/BECvcUppwdq9DH2rV7H2uivh+iNFLLGKOmKfKgnQ9bEaK9ZcV5XUmpK0UaoKK9ApWNMVnlyqCJjFsI0roivaK8mU3KXkdCVKgoooqhYCaKhuY+b7WwTVcyqmRlV+Z3/uoNz9+1Zld/yi1DfhWZKZ2LzBWI/uqhC/ua0jjlLpEGzUVnXLfjhZXLrHKHtnbABkKmPJ9OoO33YAVotVlFx7AUUGiqkhRRRQBRRRQBRRRQBRUZf8YKyCCFOrcFdWjOlUTOA8smDoUnIGAWODgHBpJ+H8RJLCayXbaMwzOD95eqp/Zf0rWOKUlaIsmKKh+GccLTNazoI7lEEhVSWjkjJ09SJiASuoEEMAQffvUxVJRcXTAUUUVUkKKKKAKKKKASmpOlJQaTNevr/wAI5p9nqNg04ptS6Gufbh1Ivjf0dUUUVwGwV4zYGT2HevaKA+QuZ+YJL26luJCSXYlQTnQmfKg9gBgVFVZPETl0WXEZ4VGE1a4/7j+ZQPtnH6VoHIXhJDPPDNmR4YwruHXCy5QMmg4G2rUCAWxhcncivWjVcFChca8NeIWuOrbSaSQAyYkXJxgFlzp3ON8b1beM+I11b8Is7cM6XDiRZHORIqRStGq7+ZXyuM9wExW28xrcCSHoJK6s4WRo5ljMQyPOY3QiRcZyM52AxvkfOvNEVzxS+IhQvIijUgOyuzkuilsZw7kZPfST2qJRTqwVSXjE7HU00rN7l3J2JI3J9yT+pq/eGnivNbTxwXUrPathPPuYvRWDd9I7Ee32q58C8C7T4W3jvGKXjMZGCuMsuVLRafzBVG5XcFic1TufPBGexjM8D/EQg+YadMiAsAvlBIfuBkY+wpKKkqYPoaimHAVYWsAcYcQxahts3TXI222O1P68tlwoqkc7+LFtw2QQsjzTadRVCoCA9tTHsSN8AHaq1Y/yh4GYCW1ljUndldZMfXTpWrrFNq0iDXKKYcE47DeQrNbyCSNvUbEH1VlO6sPY0/rNqiSvcjXUZe9ZiomkvpUIJw+I1RUXB3ICYYAej/WpZOa4jKI8MuolQXwhYg48kbHqOufzBcfWs+5g4LDbcRuLy41AOIZrchV0tNGy9SIvp1CQhF0LkBtZ7kbKX3Py2ay3kXCzH1XKyylkSXqFWMfURgCdwMqDjfuTsfUg04qihWPFy7mfjNukTlWSRI4nBC6WcxErqUatmb1yMH752+sPsY/hOKWc/FNKfFCa5IkO8MzMwjEhO+ETQBkDBY+22z2XEYphmKSOQepR1cDPbJUnFcuz2iUOaKKK5SwUUUUAUUUUBxKdqRNKy0lXq6yqBz5Oz0GllpFBvS4NY7b+i2M9ooorgNgqrc1c1mKQW1uVFwyhmkcZjt4ySA7KN3c4ISMbsR7VaazLl6S3m4lcM0oeSSWUzpj5VikMMNsCf/M0l2H5hGo7E1vggpS5IZn/AIj8LYyxXipeXNsFQS3FwGRZm1knQBgxRkYUYAHtnudc4T4mcJjtZJreVUCprMGdD5A+SOJzpBzthNsnNV7i19Jx0wxwSvbK1jNNozlZC04h0OMaXAVCf+UsN/Wp3h/hPwu6SG5NswLojlctGGJAPmiVtIznsNvavQKgee1v4YHsXnSWduiI2iYoNRHVkZxgExKrEMr99iPNVV4pYHgd+k7rM1u9wTJcZabMLDaKUNnQ0cmCGG7A+4IN04BZGz4zcW8QC2txbrcoigKqSK6xOEUAAAjSSPtV3lhDKVYBlIwQRkEHuCDsRQEP/OEJCXcczOki4RUcFJfYqpO7gZ2BB75BI2gbBp7q4PW6fSQI0gBYkTBta25Abp/hkgsQCSQoz6B1J4ZW46ggkmt4pTmWGIoYWIOQwSRG6bZxumOw9hTLliRLO7n4Zk6UAuLXV3MUhJdM/mKSatzuQ2/Ymsszai6JRbaSubgRozt8qKWb7KCT/AGlajeZLZpLO5SNdTvBKiL2yzRMoGT9TXnLssfLHEFub6aW46cjtI+ttKs3zNhVGBv/AGR9qQn5buUSR3gkRYiok1qUKF/l1K2GGffGK23wysI4bXryNMt5aq8csDM6hFVmIYxKpfpkNkkAgkfSpLnrhtpPw2aaKJRc3wTo7YkmctEB00bzEMqqe3YZON69VFCkfyeuLMLqe3z5Hi6gH/OrKMgfVWIP2HtW8ViHgfyU3WW++IiKqrKYkOqQFgRiUbdP3xvnFbfXBnrz4LIqXiRxFvhvhIYxNc3mYoozjGMZeRs9ggwc+hxVP4byteRzA311AXiOU60E0iiTUPxF0aEuGIVMM5Y5HYEZqUteJD+cr3iLAyJayQ2ECggKC8iLM3ruC/b11H9NYrrxQ8YkMzKPlX4mVyGmmmdRHNe3MARY4wctHZwOow51bNghe+onYyd14N8PIUwo9tKigJLC7I4IGzHJIY+5Per1URzfdmKwupAcFLeZgfqImx/HFakFdsuL3Fm6Q8QKyRyEJBeINKux+VJ0G0Uh9GBKt9+9qpre8vx3Nh8K/wDVvCqemV8g0sPTIIBH2qE5E4xJLC8Nwf6VaOYJ/wDmKjySfZ0wc++a4s+JL/SJRZaKKK5SwUUUUAjLXFdyneuK9nD/AAjll2ANOabr3pfNcm32uDTGe0UUVwmww4/xUW1tNOdxFGz49yBsP1OB+tYZyZwu6ZP5wRGmkupJBqCMwSdLi3liZgm6oziQMRgBdX2rSvFe6zBBa/8AFTqH9PwYx1JT+yj96lvCKHTwi1Pq6tIfTdpHJ/zru141GyrGnJ/IctvJBJKyIsCzhIY9wrSsAcSbakKIhwRnUM53Iq3cB/2WDfP4Me4/9Na74tedGCWX/wAuN3/7ULf6UcIsujBFEP8Adxon/agX/Sukgg7+PPGLU+1pdZ/922H+tWeqJbOz8yS/2IuHqv2Lzhh++D+1XugG9/erDE8r7LGrO32UEn+Aqhc3ctzLb21/CM3tkGldCSeqj5eeHPfAy2n9RjenvjNeNHwmXQRqdo0xvlwZFygwc5IHp6Zr2z52teI8Oyt2ltJJHpfzqHgc7NsSCADnDHA7Gj5BO8J4olzBHPEcxyKGU/QjsfqDkEe4NNeY+NG2iBRDLNIwjgiGxkkIJAJ9FABYn0CmqRwq3l5fwsj/ABHC5XBWYDz27N6uoyDGxxuv32zg2y0uhccUAUho7a2WUEbqZLhmCMCO/wCCj4/9Q1w+l+dPotYvZckI46l6xuLgj58sixZAyluFIMS5HceY+ppr/wCFFl1eq3xLvgqzPcTMXQ90Zi2Sv0zv2rnw75jj/mu0a4ljR2Rl87qNWmRlyMnf0H6j3q4mUYzkY987fvXalRUgbnkixGHWGOBxgLJD+A69guHTH0GDkHbY1HW/GnthdRXTdR7SPriTAXqwFXKkgDAkDRuhxsSAds4C/NvNtvHGsa3EHVae3QJ1E1AG4j1EjV5QEDHJql+PVzJEbfoY1XUc1q49WQvA6ge3myP8Zqk4KaAlYBhy5bSORma9hmc9vnvgST/CtkrHecuKxpaJwS0hnuJokgEjQrqEWgqzN6nXsTjGxbv6VNjxdaS4eGCxlygy3xMsVm+DndYpdzt//cVoDR6rXiVHnhN6D/w7n9hn/SozhniiJlLfAX+lWZHdI1mQOpwwBjcl8HbKg1Fc3eIdtc2zWojula4dIX128sfTRpFEjsSPRNWw3zQF0Ti0VrYpNPJojSFCzMd/kX9Sx9huSaw268Z44+JzXdtbuUmhWN0dwmtkbyS+VTg6crj6nf0qe8copbp7a2tSpjjg+IKh1RHDyLFFpyQrtsQoG/mOO9YhdWrxuySKyOpKsrDBBHcEHsahpNUwb5y148208gjuYmtixAVtYkjycDzNpUpv9CPc1qNfFtfTPg1xuS54YnVJZonaIMdyyrgrk+uAcfpXHmxKKtEpl5ooorlLHEgGKRpWakq9XWX+DnydhS0S7UiKcLVNuTUaJxrk9ooorzTczPn65zxE53+F4XdzAYzh5A0YP7aau3hrHjhVkB/w6H9xn/Wq1wiAXPHOJqdwtpFbn7OMt9fQ1LeEPFBNwqBTkPBmCRTsVZDjBHodJWvTxqoIoTHO8Jfh10gZVLwSKCxCrkoQAWYgDPbJ96b+HnMnx3D4J9tRXRIB2Dp5Wx9Ns/rVP5x5ak4xeG3aVljhKkqDhYoySOo6f7yeUq4QHAVE1HOoZtHCOQFsV08PmeBSctHIPiInbGNRViGVsAbqyg47VoCvPxCa25iudELTiazicKroj6UYKen1CFffVkZB/anjeIRubh7ZIbu3MQzOOmrTb9lVlZkiGkElic9gozuIPna0um4jZtJLHbyIsqtcQMWzC2oHFs6mRHPYEGRQW77Yqd4Pw6JVCw6PIC7dOUq41H+skjlGtpCRvI2MgnLACgI21sjOVnu55ljV2ZIX67wxyglUMk4f8gySB0/McEgCpm5jKRLIgVIlTypAzNC5PYoIkAHvk9z2HZqZ33NqW+uVXEmhfnJ6cQAJ0Evu0rNnYAAEPsezGjP4iJcMYrj+h9QowJMwtTHknq9DVqctnZPIrDdiaAm+McVgijlSfyRyKUUw6PxSQNmRmMUoAO7nUxIGGrrwYHwsV0JhLhmCrOVLRiONCAh/Mmks5wygYJ3pK75Ja66d0l3LxK23WVbd0gkxqU4jRVwQu5KMwPm2we8pxfkm2tbBrjh81xH0mjk2mkKYjlGoOjfLpBfbYjfPrQErwbkGaC3ZbS+jUTZYuLSBlOrJ8oUgaMscLkgA4HuY3lPg1rwoGwvxbEzSdSKZ1QLOBjCsr56bo3YE4OfKSc445Y5FF2r3PxN5CHuZHQQzNFG8TNqwEGygliMjB2996vEHJtmriT4eNpAMdSQdWQ7Y3kkyx2+tANr7w84dMys9nASu4IjCZ2x5tIGofesw56t5dVnBZD4l+DossukFyT1Y1iQgZ82iPUR7A+1WjxF5Kt4oxeIrhIWQzwI7xwywmQCTKIRpYKxORgbb5FVrwwtXtrbixt1zIbpbaPfATztGrn6J1tRxv5aAtvKtnbX0ty7xkRvL1UhLfhyqyqfiXRT+KzHbzZCgKAB6zt/4bcOmQq1nbjIxlEWNh9QyYIP1qLv+B/DT8OW3kAl6fwcmRu9skYd3AHysrIuD2Bl9dqvNAUvgd7b8IRLG4ljiRQWt5JGC9VTIxYNsAJEJUH0IZSPUCVuecLAgA3tqNwRieL0IPo30qg+NXBfjL/hVtuvVeZWYdwuYC2PqFVj+tWr/AMIeGCFoltUGpNGvdpBtjWGYnDeufegIjkaOC6ub4NEtxCZMQyOY5QIo2kRUXJzpDiUrpGApXfcVkfjdaLHxifSc61jc/RigBB/bP61Mci8+QWds9tJDN8QvUW3eEsOsSx0xvpbOOodiAf37z/KvC4b2W4tprY8R6Dpm7Z1QiQxaZEafOt4xIG041YHpgDIGHAV9VeG/LRseHxQuQZDmSTG4DPvgEdwBgZ9cVA2/IPD4puklkt3cqq9RVJS3gU5K62djudzvqc98AYAkeATmzu/girxxMNUEbuJVVd/6iUAEprGkxuNS6lIOnIrDPFuPBKLpRRRXnlhOWkqUdsik69bXTjCmc0+z0UtGdqRXvSsYrParxLY+zuiiivNNyi8h3Sfz5xhCfxC0BUe6KrBj+7p+4p9zRyZdJM93wq4EMzkNPC+8E5AxqIIOh8bZ9fcd6pXiXwq5sOIpxS1kWJJNEUz6NXTJwhaRPzqwGc+4x7E2XiPLl/Lbo8t7JfQufxobURW4khKn+qk7vvpJGpQV1D7+pjacVRQrfJ/ivMJ7hTw1ppmk13MloxkyQAgOk6gRhcDDgd8VdW8XIEBaa04jCAe8ls4H7g4qQ5UntoUSG0s7iBCd9UDRgNjvIzbsdsZ3q1VcGB8486w3E5nh4npUABbee3nCj6DpjzgnfzDIz3IqqcF43JeyqPgjN0vOTbKFkUAgkgYI3wARsW9wdx9SsgIwRkex3H7V5HCq7KAB9Bj/ACoD5Z4zLeNKsl1Y3BgjyywyJKkZOPmkZVBbfc7gnJ3GTWweFy8KmtEih+Glmx1JlMah9bfMRG4yEHyjGwAHvWk1nXinyjGts9/aosN5bHrLJGArMA2XD42fIyd8/wAaAQ4pbpw/jtiLULGl8ssdxEgCodABSTQuAGySM4/Kfc0vxu4f+aeMNnbq3Spp9FwqnP66s/eoLk29/njjQvSR07K1iUachTNIhLAA74DNN/2Cp94BJwi8Vsj4i7uY9hk5kv2iUgHv6GgLjy3HGtpAIW1R9JCrbDWCoOsgbZbOo/UmpKs/5agu7GzmjE0UqWPVRQ8LKzKkYkXzrLgbNj5T/CpTm+e8gtp50uoY1jhLBRbF2LgdtbTEHU2BjT6+9ALeIsDSWEkKAlp3ihAHs8yK3/x1E/QGqb4NcKafhd4zPpa8nn8w3KEoF1D3IYk/oKrXBJuLcTu5eHXl20KxKJZtKoJAp0eQMo2OJBkZwN+/YzPhFY3s/DkhjYWtsHk1zL5p5SWORDnyxqBtrOo5G1AT/K169xxm4eV43NrAtsDDkx6iweRjq+RmYadOT8jDJ05N24lxMRNEowWlkCAZGcd2YD1Cjv8AeoS18NLKKHpwo8TBtYmRyJ9e/m63c9zsdvpgmq+fDG/V0MfFSRGrrG0tuHkUO2W/E6mWY7jO2xOMZoB5zVxeJOJWkszRottLNESzDYS2Syasd85QKAM51D3pHmLnqedo7Oygnjkusqk8gEWiMY6kywt+JhVJwWC74xmoji3hfc2zw3cNzNdPCzSTIQiyvqxreAkECTSqgBsnCKAwwBTzw147FdTX97qklkTEUSNhpxbxrqGEGN3kLbY+YAUAy5x4Wjy2XCOHkRz26PL1cAtEohcKC3cNIxBJG42bvirX4S8Ojh4VAqJoY6jMPzdYOUk1H3DLj7ACoXkTl2aG7u+K3/Tg+IQEKTgxIWDESE7KQqRjv79qkvC/ikcvxyxOXjF48kRIYZjmAkDAMAdJcyYPrigJfk+EA3h/M17MWOMHbQq/sgQVHeKHCDJbxTxnEtrMkqf8wJCtGcdw+VX9qf8ALUv9M4ioPlWeI4x2ZrWItv6jYfxpXnt8WEx9fw8Y7560YGP1xQDu1uVkRZEIZHUMrDsVYZBH3BFK1XeQl0WYhzk20k1sT7iKVlUn7ppqxV5UlTaLCMtcUrI21JV6uu34co559gKcA03FOBWG3XBfGe01azbP9bIP+3/9adUV55sZ34x2co4frVzJGk0bTRyadLrq23Cg/OU9e2az3hnHHgDNaHiNmiu4bQpurVQrDUcHbI82cf2B77ax4qWvV4c0Z7PNAp+xmUfsSQP1qP5Tsv8A7ZlUfO0F5rH/AFMzah+4xXfrv/BVlV5f8WOIOpPWgmC4Da7W52JUHBa3Uj+0N/7OfWpa38dnXUJYrYsqgkCaWEnIB0hJYTk/qO1K/wAn9Asd2oP5oD6+sJG+23mVv2rU7vh8Uu0kaP8A31Vv/wAga6CDO+B+NqXM4gjs5pJTkgQyRSA4GSQzlBj74r3nDxUu7NA54bNFEWC9WZo2Ck/9KJ9zse7rUDc2KQ83wBUWNGiBQIoUf1Dg7L23Bqz+O1vr4S+4GJI2327E7fc5oCf5B4jPcWazXAcNKS6a2jJMbAFSFjUBFI7KcnHcmpni9r1YJYzuHjdMd86kI7frVb8J+ImXhVuG+eEGB/vGdI39fLpq3NQGY+AfDehwppXwvWleTJ28igICT7eVj+pqWvxjh9gqYBmubNsD1LTLNJj9nNQPBuNJDyqNbqrG3mgQE4LSkyIEX3bf09qV5t4pfyW1rNZ8PmVbWZZAk2nqsFjeMf0eMltPn33DbdvWgJviTH/6zECAWiR07YzLaGIZPp54j396855vEu4orG3uFWS5mC9RMSaEjBlZhuAxBjUd+7Cs6mS2yLq8nK3DPbC5SbXFcKeqpkDQYAaMoWG2V0Ko05y1K3zXxntporkXI+MDwxrcRsSCq4GhS4QaDOCSxwNRPbcCvXRuYeJX1gsrz3V40VsZ2Gk6DpMhKhj+XSvf5Q3avoGG3WxtoIogOlF0ojnvpJCatvzFiCfuazTwx4e1/wAXvOJzaXWM9KB1XTGzY0kx53YKi4ydz1ATvsNG56nKcPuSu7mJkT++/kTH11suPrQE7RXMYOBnc+v3rqgELy8SJdUh0rqVcn3Zgqj9WYD9aw218NJ5uLX7QXi2LJMdATV1GWTEgOgOp6eCPcEgjG1ad4pXHT4VcuDgoI3H3WaNh/EUy5g5Ks7ziBF3EGZ7dWiYFkbMcjrLhlIzgS2/2oClcSvPgrlYeLi44iUHX1xSs6LGpwGnsThFCnfJJzUjJzNOOLJccPs7uS2nhjS6UwSRZ0FgjIZAFyiH0ODuPXNSF94Wy27PLZzNNrMXVgujq6scTB1iW5ILpuoG+2MA7CrBJ4l2kTBLvq2ch/LPGyg/3ZVyjj6g0BB8j8UnS44jLPbsqSXjZIZGePTEgAMSklsR6WJXPrsanufblWskKuoSSe18+pQvTNxGxbWTjGkE57Uq4tyTcQ3EOkzJNI/UTRhYxG+GGwymO5rPea+LNeCOz4TA17BDK807jSISWaQ9EM40NgyFh3xhcZwaAsPJt6JrviBtp0aAXYfCqHD64I9RWTO3mVuwP8au9Z14RzyM14s0XSljaCKRSdTakhK5LD/lCn13J3NaLXm5v7ZZCUxpOl3NIV6Gq7hVGGRchThe1IAU4rHca4RbGFFFFcBsVbxKTNjjf/aLbOPYToW/gDWZ/wD+0deGNaCdLTC3DNqy8s2ppGCJpH4aksF3377jGDo/iledLh5kIyqTwlhjOV6mG2PfY005N5ctrnhEWYIUM8MmWEcZdS7SAMGK7kAgj7CuvFNQhb/SpnnIfBLSXqG6vJ4/6goIHMauBApOpVBOUYkas989s1bbi54M2UPFZ19MdV1x+ujY7dzUpyV4UQWXV63SujLpwXhTChdXyq2rSW1b7nOkfYWN+TrE97O1/wDYiH+S1d7EUxRifEpLGPjEBg4hOLdYDrueqZZFbTJ5VZlOM5UYx+Y9qmOIcJlmhSeee+axMygm6kH4kZR/xVgQZAyAwyew23OBxxrgluvM1rbpBEsOUcoEAViYiTkdiMoDj3zWleIfLDX9jJDG2JPnQbEMwBwpz2z2z6HBqZZqa/6KKv8Aye+JsYLm3kBDxyRyAEYOmSIAbe34ef8AGPetcrAOTOLS2/G557qzuUaSA6YoUdyAvTXITYunkI9cHHtmtXtec5ZsdHh17g/mlEVuv6iR9f8A8a6CDMuFcJ4Z07mK7tLp3S5uYjNHFLIqATErpKE6G0kfl+/fewcuLNJKkVpe8TNsFbqm5iVSmBhFjlljyxJI2AOAMkjaqVHfzwcWkmms7q1L3QdnUyMqxllLq6ommdSqtjBAGsnDYGNs4Lx6C7jMltIsqBipIzswxkEEAg4I/eufLklHolEfZ8kWyJKsiG4abPVknxJI4IxgvgEADsBjFULinCP6TcWPDtSNoht2Z3dxF1uq8pBYnDMoQHAzpifG5rUuIcSSFdT53zpVQWdyASQqDdjgE/T1xWcS84LbXzXcLwok6xie2mkWOSQrkCaNt0SQKVGlm33zjas8Dk5WwzTOWuAR2VrFbRfLEoGfVm7sx+pbJ/WoY38fEb3op5obGQPMfyvcD+qjH9oRnU59mVBvg4zzxE8a5OkYLRBE7ghn6iSSIpA3Xolo1JB2Oskew2NO/wCTaT0LzJ/3sZ+vyNXYQbLRRRQFN8Xiv80XAYZ1dNR9zMgzSXPVwYL7hU4J/wBpe3b2KzxgYP6xqf0qM8d7xxw4xCPyO6GSQsihVVs4VWOZHJHygHbJpj4gK0EPC7WJTPLFcC5KK3mZIAWY+bJUEntuBggdhQGsUjdWiSqUkRXU91YBlP3U7Gs/4X45Wcwz0btd9IxF1AXxnQpjLZbG4p9D4sQvp6drfOHxoIiVdQOnBGpwcedD/iX3GQJNfDbhoYt8Fb5Jz8gI757dqsNvbLGoRFVFUYCqAqgewUbCqPP4vQJnNpf7DJxCCPkL/MGx8gLd+wz2qM4t4m3UqhLW1+GaR440kunXWGeR4/LbJqLENHJ67dMkigHvh9h5uKSj83EJF/SNVX/MtVzqoeFVoqcNiYEs8rSSSsSDqlMjByCNsZXarfXmZXc2WEnU70nThjTc16GtNyjyYTVMViFKUmjjFdq2a486k5N1wawao9ooornLkVzNy8l9btbyM6KxVtSEBgVYMCCQR3HtTnhHC0toI4I86IlCrqOTgepPqc5p5RU26oBRRRUAgbvk2CS/iv21daFCgAI0nZgCwxnIDHsanqKKltsFP5x4FdtcwXfD2VZo45InDBW1IxVlwrsq7MGyc53HfFNIeBcYdAZb9lfPZOimB/dETB/trFXuitY5pRVIiiiz8J42EAiv1zk56sUPb8pDID9M7e/aq7wTjR4XLLaIJOI8TuZDLMIsLErkZwXO42JYnT6+laxcTaEZu+lS37DP+lU/wZ5fCWhvZMPc3paWR8bhSxwg+mcsfqfoK3xt5b8uiOiIuuSuNXsxnkuILIsqoFiLvIiAk4DrjuSSRqwTjI2GJy38JlkUDiF5dXuPyu5jj75HkUkn9WNX6iulJJUiCtcP5EtYAyQW8EUbZDYQPI4IIILvnSuCRjfv6VSpPCmXh8sk3DHm0upwiSBZEbuoIf8ADniznY4Yati3atapnxS2kkTRG/T1HDuPnCeuj2Y9tXpnPcCpBl154iT25fqS3ICt0z1LRGCyEyFVZogATo6JwDvqbtgVHXPiFxjGpBpXy5LWFyuAxPfAbsNJ276xjOK2axsI4Y1jiUIi9gP4k+pJO5J3JOTSb8NVklQk4l1aj2IyMbH3AAwfpQHzHzpzRd3EQ+KSAOSMn4VopFJycdV1G+FU7HcN9DW0cG5SaBbi7uJjcXs0T6pflVF0EiOFT8iA432/Sm/jRwVJLGaRx8sOsMfyyRyL0wPbUs0y/Xb2q6NAChT8pUrv7Yx/lXNsSaSRKPljhjRm3VVLxXLOq6dOqG4iLKTr3yrKQScDDDatE5e5bvbm3S7MtjbhnbaTrIVZJZdsh9I74wPSJPau+bOVWsOA6bjpyyLcRnKZARDhSquy6hlQQTj83ripLw15Ds7nh8VxLGWll1lydJyRI3YFTitHlSViiJ5g4ELeylZuK2crpHlYkWPL4hEOkHrFiDGMbL71nnFx1YI5jIGmJn1qAqLGoaJ1KlRhi3VfK5JGMbYrcON+Etm1vKIIR1tDdIltIEmMruoHqBWT858lT2lpayPAUmlM6z6MyjBeMwqxGQpwzKADk6aRyxl0KPojhHDkggjijVUVEACqMAbb/wAcnf3p5TbhzEwxls6jGhbIwc6BnI9DnNOa859ljlxtSFLydqQr0dT+WYZOzpFyaWC4pvTgVTbtU74JxntFFFcBsFFFFAFFeZr2gCivM17U0QFFFFQSFZNw3mm54HcS2T28l1ZrqmiaLeSKF3OMjtpDZGDp3zg4OK1mqPzTydeGaS5sLlVkkMZaKZVaMmNWWMq+DpK6iQCCM4ORgVvgmovkhkxwjxX4bcD/AGlImBwUn/BYH/Ht/Gphub7IEA3dqCew68Wf21Vj0vKfH2BUpZ+ZOmXPQLaMknzkFgWLMWYbknJOww1Xw243qdg9ousoWA6IU9PGjyiPAAwNvX612+yP6VNhvfEPh0Xz3tuD7CRXP7Jml152sCAReWu//XiH8C1ZUvh1xhyxkm4cS2CS8EchyFC7f0c42A7U2bwWv2C5uLBShJGmAepJ8x6Q1d/XtUe2H6TRql74j8NiGXvbf/C4kP7Jmoqbxn4aM6JJZQvcxwyMo3wBqxgE1S7fwk4ghyt1ZeYgt/RU2IxjSRFkfKp2xv8AxsNtyfxQNIz8RgbqoI5AbRXVlXVgMpYA7Mw7djj0FR7ofoozjxG56vuKgRR2s0VsJdKqEdnkkAyBIQPmA8wQD19cZrWPDrnocTt2Zk6c0TBZlGdOTkgqTvg4Ox3GKbryVeGLpPfowCFAwtcPjUGjJYznJjYAoe4x33OZjlPlKKwiZI2d3kcyTSOcvI57sfQeu31rDNkhJcdhElxPhcVxE0U6LJG3zK3Y4OR23BB9RRwzhcVvEsUCCONM6VGcDJye+/cmnVFctuqLBRRRUAKKK8JogIN3NeV27Zrivax/yrRyy7ClIm9KToqckFONEJ07HBNGaQLV5XItPjlmvtHBYVyZRSNFXjqRXZDyM6Mldaz6UnRW3qj+FPJnteljXINGalw56Qs6DHNddSuS3tXJNV9cZdonyaOxIa9WX3pOiksEH9BTaFw2aNYpCisfiRvst7GOAc0ZpANigNWb1Hbpk+wcUUkJvevetWHx8nVF/NHea9pFGG+a6EgqZYGuEmFNClFJ4zue1elwKq8XSXLHkdZr2kC++1BetviyZX2IWzXkh2pEtQzk1eOq007IeTg8ooorvMQooooAooooAooooAooooAooooAooooAooooAooooAooooAooooAooooDsy7VxRRVYwjHoluwoooqxAUUUUAUUUUB/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273050" y="-9906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catechesi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46044"/>
            <a:ext cx="2364501" cy="19704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arche. di Stefano Todde"/>
          <p:cNvPicPr>
            <a:picLocks noChangeAspect="1" noChangeArrowheads="1"/>
          </p:cNvPicPr>
          <p:nvPr/>
        </p:nvPicPr>
        <p:blipFill>
          <a:blip r:embed="rId3" cstate="print">
            <a:lum bright="53000"/>
          </a:blip>
          <a:srcRect l="5582" t="7761" r="5110" b="10039"/>
          <a:stretch>
            <a:fillRect/>
          </a:stretch>
        </p:blipFill>
        <p:spPr bwMode="auto">
          <a:xfrm>
            <a:off x="467544" y="908720"/>
            <a:ext cx="8215799" cy="539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ttangolo 20"/>
          <p:cNvSpPr/>
          <p:nvPr/>
        </p:nvSpPr>
        <p:spPr>
          <a:xfrm>
            <a:off x="323528" y="3140968"/>
            <a:ext cx="3888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b="1" dirty="0" smtClean="0"/>
              <a:t> </a:t>
            </a:r>
          </a:p>
        </p:txBody>
      </p:sp>
      <p:pic>
        <p:nvPicPr>
          <p:cNvPr id="78854" name="Picture 6" descr="http://www.camminandoscalzi.it/wordpress/wp-content/uploads/2010/03/giov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2781621" cy="24928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95536" y="404664"/>
            <a:ext cx="80648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QUALE DIREZIONE? </a:t>
            </a:r>
            <a:r>
              <a:rPr lang="it-IT" sz="2000" dirty="0" smtClean="0"/>
              <a:t>AGIRE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683568" y="1772816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926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95536" y="332656"/>
            <a:ext cx="80648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Evangelizzazione come comunicazione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7" name="Picture 13" descr="http://3.gvt0.com/vi/rsG-z-S-c8c/0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692696"/>
            <a:ext cx="8430587" cy="5877272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1" name="Diagramma 10"/>
          <p:cNvGraphicFramePr/>
          <p:nvPr/>
        </p:nvGraphicFramePr>
        <p:xfrm>
          <a:off x="611560" y="119675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ttangolo 12"/>
          <p:cNvSpPr/>
          <p:nvPr/>
        </p:nvSpPr>
        <p:spPr>
          <a:xfrm>
            <a:off x="2051720" y="198884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L’ESPERIENZA CRISTIANA E VITA</a:t>
            </a:r>
            <a:endParaRPr lang="it-IT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39552" y="4293096"/>
            <a:ext cx="419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PESO DELLA CULTURA </a:t>
            </a:r>
          </a:p>
          <a:p>
            <a:pPr algn="ctr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NELL’EDUCAZIONE DELLA FEDE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220072" y="4221088"/>
            <a:ext cx="3472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RAGIONI </a:t>
            </a:r>
          </a:p>
          <a:p>
            <a:pPr algn="ctr"/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DELL’ALLONTANAMENTO</a:t>
            </a:r>
          </a:p>
        </p:txBody>
      </p:sp>
    </p:spTree>
    <p:extLst>
      <p:ext uri="{BB962C8B-B14F-4D97-AF65-F5344CB8AC3E}">
        <p14:creationId xmlns:p14="http://schemas.microsoft.com/office/powerpoint/2010/main" val="8103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95536" y="332656"/>
            <a:ext cx="80648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7" name="Picture 13" descr="http://3.gvt0.com/vi/rsG-z-S-c8c/0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980728"/>
            <a:ext cx="8430587" cy="58772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Rettangolo 12"/>
          <p:cNvSpPr/>
          <p:nvPr/>
        </p:nvSpPr>
        <p:spPr>
          <a:xfrm>
            <a:off x="755576" y="332656"/>
            <a:ext cx="7270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Maiandra GD" pitchFamily="34" charset="0"/>
              </a:rPr>
              <a:t>INTRECCIARE </a:t>
            </a:r>
            <a:r>
              <a:rPr lang="it-IT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L’ESPERIENZA CRISTIANA E LA VITA</a:t>
            </a:r>
            <a:endParaRPr lang="it-IT" sz="20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026" name="Picture 2" descr="C:\Users\Sr. Anna Mariani\Desktop\1426036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3115" t="3780" r="3428" b="9282"/>
          <a:stretch>
            <a:fillRect/>
          </a:stretch>
        </p:blipFill>
        <p:spPr bwMode="auto">
          <a:xfrm rot="20900949">
            <a:off x="289952" y="2679004"/>
            <a:ext cx="432048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467544" y="1196752"/>
            <a:ext cx="38164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Parola di Dio </a:t>
            </a:r>
            <a:r>
              <a:rPr lang="it-IT" dirty="0" smtClean="0"/>
              <a:t>si fa linguaggio  solo con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parole umane </a:t>
            </a:r>
            <a:r>
              <a:rPr lang="it-IT" dirty="0" smtClean="0"/>
              <a:t>in una situazione e in un contesto storico</a:t>
            </a:r>
            <a:endParaRPr lang="it-IT" dirty="0"/>
          </a:p>
        </p:txBody>
      </p:sp>
      <p:graphicFrame>
        <p:nvGraphicFramePr>
          <p:cNvPr id="23" name="Diagramma 22"/>
          <p:cNvGraphicFramePr/>
          <p:nvPr/>
        </p:nvGraphicFramePr>
        <p:xfrm>
          <a:off x="4716016" y="1196752"/>
          <a:ext cx="393576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755576" y="6165304"/>
            <a:ext cx="7992888" cy="369332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SUPERAMENTO DEL PESO DELL’ ASTRAZIONE SULL’ANNUNCIO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3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23" grpId="0">
        <p:bldAsOne/>
      </p:bldGraphic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400" dirty="0" smtClean="0">
                <a:solidFill>
                  <a:srgbClr val="C00000"/>
                </a:solidFill>
              </a:rPr>
              <a:t>Opportunità per il primo annuncio: il Web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663854996"/>
              </p:ext>
            </p:extLst>
          </p:nvPr>
        </p:nvGraphicFramePr>
        <p:xfrm>
          <a:off x="395536" y="1397000"/>
          <a:ext cx="84249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95536" y="332656"/>
            <a:ext cx="80648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7" name="Picture 13" descr="http://3.gvt0.com/vi/rsG-z-S-c8c/0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980728"/>
            <a:ext cx="8640960" cy="58772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Rettangolo 12"/>
          <p:cNvSpPr/>
          <p:nvPr/>
        </p:nvSpPr>
        <p:spPr>
          <a:xfrm>
            <a:off x="251520" y="33265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Maiandra GD" pitchFamily="34" charset="0"/>
              </a:rPr>
              <a:t>RICONOSCERE - 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EVANGELIZZAZIONE CULTURA E COMUNICAZIONE</a:t>
            </a:r>
            <a:endParaRPr lang="it-IT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3074" name="Picture 2" descr="giovani attenzioni di luca semprini 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7544" y="1412776"/>
            <a:ext cx="3464632" cy="4798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sellaDiTesto 9"/>
          <p:cNvSpPr txBox="1"/>
          <p:nvPr/>
        </p:nvSpPr>
        <p:spPr>
          <a:xfrm rot="21330088">
            <a:off x="19469" y="1129401"/>
            <a:ext cx="38164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comunicazione è l’agente di socializzazione più poderoso</a:t>
            </a:r>
            <a:endParaRPr lang="it-IT" dirty="0"/>
          </a:p>
        </p:txBody>
      </p:sp>
      <p:graphicFrame>
        <p:nvGraphicFramePr>
          <p:cNvPr id="11" name="Diagramma 10"/>
          <p:cNvGraphicFramePr/>
          <p:nvPr/>
        </p:nvGraphicFramePr>
        <p:xfrm>
          <a:off x="4211960" y="1340768"/>
          <a:ext cx="44644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55576" y="6165304"/>
            <a:ext cx="7992888" cy="646331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t-IT" dirty="0" smtClean="0"/>
              <a:t>L’EVANGELIZZAZIONE DEI GIOVANI RICHIEDE UN’ATTENZIONE PARTICOLARE ALLA CULTURA E ALLA COMUNICAZIONE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17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79512" y="188640"/>
            <a:ext cx="849694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7" name="Picture 13" descr="http://3.gvt0.com/vi/rsG-z-S-c8c/0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980728"/>
            <a:ext cx="8640960" cy="58772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Rettangolo 12"/>
          <p:cNvSpPr/>
          <p:nvPr/>
        </p:nvSpPr>
        <p:spPr>
          <a:xfrm>
            <a:off x="251520" y="18864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Maiandra GD" pitchFamily="34" charset="0"/>
              </a:rPr>
              <a:t>COMPRENDERE - </a:t>
            </a: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EVANGELIZZAZIONE CULTURA E COMUNICAZIONE</a:t>
            </a:r>
            <a:endParaRPr lang="it-IT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836712"/>
            <a:ext cx="83832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Non solo scarsa significatività ma  anche “disturbi” nella comunicazione</a:t>
            </a:r>
            <a:endParaRPr lang="it-IT" dirty="0"/>
          </a:p>
        </p:txBody>
      </p:sp>
      <p:pic>
        <p:nvPicPr>
          <p:cNvPr id="87042" name="Picture 2" descr="Stupori d'altri tempi di Maurilio F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764704"/>
            <a:ext cx="4119414" cy="5492552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14" name="Diagramma 13"/>
          <p:cNvGraphicFramePr/>
          <p:nvPr/>
        </p:nvGraphicFramePr>
        <p:xfrm>
          <a:off x="2411760" y="1268760"/>
          <a:ext cx="67322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5364088" y="3356993"/>
            <a:ext cx="9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139952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300192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PERCHÈ</a:t>
            </a:r>
          </a:p>
        </p:txBody>
      </p:sp>
    </p:spTree>
    <p:extLst>
      <p:ext uri="{BB962C8B-B14F-4D97-AF65-F5344CB8AC3E}">
        <p14:creationId xmlns:p14="http://schemas.microsoft.com/office/powerpoint/2010/main" val="39361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4" grpId="0">
        <p:bldAsOne/>
      </p:bldGraphic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900" dirty="0" smtClean="0">
                <a:solidFill>
                  <a:srgbClr val="C00000"/>
                </a:solidFill>
              </a:rPr>
              <a:t>Annunciare il Vangelo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528" y="4775007"/>
            <a:ext cx="849694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i="1" dirty="0" smtClean="0"/>
              <a:t>“</a:t>
            </a:r>
            <a:r>
              <a:rPr lang="it-IT" sz="2200" i="1" dirty="0" smtClean="0">
                <a:solidFill>
                  <a:schemeClr val="tx2"/>
                </a:solidFill>
                <a:latin typeface="+mn-lt"/>
              </a:rPr>
              <a:t>L’amore è la condizione della fede; e la fede a sua volta è colei che nutre e fa maturare l’</a:t>
            </a:r>
            <a:r>
              <a:rPr lang="it-IT" sz="2200" i="1" dirty="0" err="1" smtClean="0">
                <a:solidFill>
                  <a:schemeClr val="tx2"/>
                </a:solidFill>
                <a:latin typeface="+mn-lt"/>
              </a:rPr>
              <a:t>amore…</a:t>
            </a:r>
            <a:r>
              <a:rPr lang="it-IT" sz="2200" i="1" dirty="0" smtClean="0">
                <a:solidFill>
                  <a:schemeClr val="tx2"/>
                </a:solidFill>
                <a:latin typeface="+mn-lt"/>
              </a:rPr>
              <a:t> l’amore è il fine, la fede il mezzo. (…) E’ l’amore che fa la fede, non la fede l’amore” </a:t>
            </a:r>
          </a:p>
          <a:p>
            <a:pPr eaLnBrk="1" hangingPunct="1">
              <a:defRPr/>
            </a:pPr>
            <a:r>
              <a:rPr lang="it-IT" sz="2200" i="1" dirty="0" smtClean="0">
                <a:solidFill>
                  <a:schemeClr val="tx2"/>
                </a:solidFill>
                <a:latin typeface="+mn-lt"/>
              </a:rPr>
              <a:t>(J. H. Newman)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536" y="1556792"/>
            <a:ext cx="828092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 smtClean="0"/>
              <a:t>“</a:t>
            </a:r>
            <a:r>
              <a:rPr lang="it-IT" sz="2200" i="1" dirty="0" smtClean="0">
                <a:solidFill>
                  <a:schemeClr val="tx2"/>
                </a:solidFill>
                <a:latin typeface="+mn-lt"/>
              </a:rPr>
              <a:t>Con l’amore si domanda, con l’amore si cerca, </a:t>
            </a:r>
          </a:p>
          <a:p>
            <a:r>
              <a:rPr lang="it-IT" sz="2200" i="1" dirty="0" smtClean="0">
                <a:solidFill>
                  <a:schemeClr val="tx2"/>
                </a:solidFill>
                <a:latin typeface="+mn-lt"/>
              </a:rPr>
              <a:t>con l’amore si aderisce alla rivelazione, </a:t>
            </a:r>
          </a:p>
          <a:p>
            <a:r>
              <a:rPr lang="it-IT" sz="2200" i="1" dirty="0" smtClean="0">
                <a:solidFill>
                  <a:schemeClr val="tx2"/>
                </a:solidFill>
                <a:latin typeface="+mn-lt"/>
              </a:rPr>
              <a:t>con l’amore infine si rimane in quello che è stato rivelato” </a:t>
            </a:r>
          </a:p>
        </p:txBody>
      </p:sp>
      <p:pic>
        <p:nvPicPr>
          <p:cNvPr id="7170" name="Picture 2" descr="http://4.bp.blogspot.com/_pN_tO4R-lZI/SbUC4-9xtxI/AAAAAAAAEYY/Uz_5i2JukRA/s320/CARIT%C3%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228305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www.psmassuntacastellarano.it/immaginicastellarano/Casa%20della%20Carit%C3%A0/Tre%20P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2304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t0.gstatic.com/images?q=tbn:ANd9GcQt2WzJusLUVEZEBJyjkARsnhWyLNpGXv6PJSk1NC3o2XNm5TKc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852936"/>
            <a:ext cx="25431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4400" dirty="0" smtClean="0">
                <a:solidFill>
                  <a:srgbClr val="C00000"/>
                </a:solidFill>
              </a:rPr>
              <a:t>Un’ esperienza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0456" y="177281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70000"/>
              </a:spcAft>
              <a:defRPr/>
            </a:pPr>
            <a:r>
              <a:rPr lang="it-IT" sz="3600" dirty="0" smtClean="0">
                <a:ln w="18415" cmpd="sng">
                  <a:noFill/>
                  <a:prstDash val="solid"/>
                </a:ln>
                <a:solidFill>
                  <a:srgbClr val="99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" pitchFamily="34" charset="0"/>
              </a:rPr>
              <a:t>Progettare un incontro formativo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6647" y="289837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70000"/>
              </a:spcAft>
              <a:defRPr/>
            </a:pPr>
            <a:r>
              <a:rPr lang="it-IT" sz="3600" dirty="0" smtClean="0">
                <a:ln w="18415" cmpd="sng">
                  <a:noFill/>
                  <a:prstDash val="solid"/>
                </a:ln>
                <a:solidFill>
                  <a:srgbClr val="99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" pitchFamily="34" charset="0"/>
              </a:rPr>
              <a:t>Seguire lo schema proposto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15450" y="422108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70000"/>
              </a:spcAft>
              <a:defRPr/>
            </a:pPr>
            <a:r>
              <a:rPr lang="it-IT" sz="3600" dirty="0" smtClean="0">
                <a:ln w="18415" cmpd="sng">
                  <a:noFill/>
                  <a:prstDash val="solid"/>
                </a:ln>
                <a:solidFill>
                  <a:srgbClr val="99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" pitchFamily="34" charset="0"/>
              </a:rPr>
              <a:t>Come socializzare le scelte in Assemblea</a:t>
            </a:r>
          </a:p>
        </p:txBody>
      </p:sp>
    </p:spTree>
    <p:extLst>
      <p:ext uri="{BB962C8B-B14F-4D97-AF65-F5344CB8AC3E}">
        <p14:creationId xmlns:p14="http://schemas.microsoft.com/office/powerpoint/2010/main" val="34639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856" y="306532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4463" y="2856463"/>
            <a:ext cx="4608512" cy="2880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buNone/>
              <a:defRPr/>
            </a:pPr>
            <a:r>
              <a:rPr lang="it-IT" dirty="0" smtClean="0"/>
              <a:t>	Predicare l’”inevitabile ricaduta antropologica e sociale” del suo annunzio è l’atto minimo di giustizia che possiamo rendere a un Dio che in Gesù non si è “detto” a noi,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si è “dato”: come mezzo e messaggio insieme; come via, verità e vita.</a:t>
            </a:r>
          </a:p>
        </p:txBody>
      </p:sp>
      <p:sp>
        <p:nvSpPr>
          <p:cNvPr id="2050" name="AutoShape 2" descr="http://escopocodisera.ilcannocchiale.it/mediamanager/sys.user/58218/300px-Centochiodi.jpg"/>
          <p:cNvSpPr>
            <a:spLocks noChangeAspect="1" noChangeArrowheads="1"/>
          </p:cNvSpPr>
          <p:nvPr/>
        </p:nvSpPr>
        <p:spPr bwMode="auto">
          <a:xfrm>
            <a:off x="155575" y="-723900"/>
            <a:ext cx="28575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http://www.stpauls.it/coopera/0909cp/images/0909cp4a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3384375" cy="389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t2.gstatic.com/images?q=tbn:ANd9GcQPLefmZIulRQGL-9_ZASf14Wl7WE4yvMJOy0LaDweyxkOqSnP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21294619">
            <a:off x="598998" y="428567"/>
            <a:ext cx="2764830" cy="1463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48872" cy="1224136"/>
          </a:xfrm>
        </p:spPr>
        <p:txBody>
          <a:bodyPr>
            <a:normAutofit fontScale="90000"/>
          </a:bodyPr>
          <a:lstStyle/>
          <a:p>
            <a:r>
              <a:rPr lang="it-IT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GRAZIE</a:t>
            </a:r>
            <a:endParaRPr lang="it-IT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101013" y="6308725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510634" cy="686944"/>
          </a:xfrm>
        </p:spPr>
        <p:txBody>
          <a:bodyPr>
            <a:noAutofit/>
          </a:bodyPr>
          <a:lstStyle/>
          <a:p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EVANGELIZZAZIONE / COMUNICAZIONE</a:t>
            </a:r>
            <a:endParaRPr lang="it-IT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1651832692"/>
              </p:ext>
            </p:extLst>
          </p:nvPr>
        </p:nvGraphicFramePr>
        <p:xfrm>
          <a:off x="683568" y="1052736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2" descr="data:image/jpeg;base64,/9j/4AAQSkZJRgABAQAAAQABAAD/2wCEAAkGBxITEhUUExQWFhUXGBkXGBgYFxgcFxoYGhgXGRcaFxcYHCggHB0lHBoYIjEhJSkrLi4uGB8zODMsNygtLisBCgoKDg0OGhAQGiwcHCQsLCwsLCwsLCwsLCwsLCwsLCwsLCwsLCwsLCwsLCwsLDcsLCwsLCwsLDcrNywsNysrK//AABEIANEAxAMBIgACEQEDEQH/xAAcAAACAwEBAQEAAAAAAAAAAAAFBgIDBAABBwj/xAA9EAABAgQDBQcDAwIFBAMAAAABAhEAAyExBBJBBVFhcYEGEyKRobHwMsHRQlLxI+EUM3KSwjRic4IVhLL/xAAZAQADAQEBAAAAAAAAAAAAAAACAwQBAAX/xAAhEQACAgMAAgMBAQAAAAAAAAAAAQIRAyExEkEEIjJRE//aAAwDAQACEQMRAD8AcZaaqOQVIFxbKDvjxJAdgGLmlwd9IhPSxzAXYNpe/rFqVUIJekeb6HgSbIqXU5Bd/WkaVbio8DxekYxi0kuPJtKRHF48ABwWLONX3EkawISNqhMzH+o1m6nX0gls8khQ/b6wOwJKiFEMCxO9qHdugxs5ICl86jo4hmLovKtGpEwh2Hy0Wyz85RW1aRJUuKbJiZiClRyedI8aOs4itQAJ3REHpEu6fhb3gfj8WlAcqruEDKSXTUjVMjOClxU1u1uF4U9p9pgCwdybD8xmRtyYuxYAh3Ffqe/KFuaQccbY7TVNyprHqWDEKA4fPlYByZMyYP8AMNtG3b4uRgVhvG7cG9YH/UZ/gwxKnZia2tGgKtC8MQtJOcMmrF7enOCkuaCAxq0FGfkBKHiaZswDXdGhEwEXcxjC61ESBDhtS0MTAN8tVLNHqVxmQTEsz/zG2YXqmCK1YggfeKZZrF6yI4wvRbSOiCZqd8dGnAVSR9/vHgDEs5pTh8eJpZgHPy0QlfVyqeZ+CJCsDjCBqE2e9LUEZ5mHcgZjez8heJqxstAICk3A86JHnGbGTWJr4wCAMpLGjUECggz3gzZUtnGVxuqx9C8F8KGdnLkEvyb2EDcDNluS9SXJ30ofm6DkpiKRTjj7EZJbomg6i8SRXpSOEQSk9H94IUTmBmiCiI9iOQXMZZpRjlsDyL+VhCBtraymyghy4pZNzQ629YbduYiimNqniWcDlHzPFrJOYm5p+afLRPJ3Kh2OJnSllAl6O/B7fOcEcDOCVc2P3jHhxXxUAc8HCSR0sOsaZacynAvodNQ+8xzHrQ57LxQaComP5b/KEfZ05eYJpva5a1dw4wyyxTUHSg30hOxxqMxNjGOTMyLyg0qQ17x53w1JvdrN0jAqb4w5cOx36WHIkxsG7BnG0OElmG+LUpOZ9wbzvGbZ8wZQx0HtGx7b36Wi0gejQJYiEyWGLXaOSaxaBGgmeYjURNqRc0QasccZyob46L1iPY0wFoAYD5cRFgC9qMYqSNE0raKlYkAOR/6gVfdesS6KhVkyM2IlpJKspMw2e/hFBQUMb52HCpiid9Q9oybDmgzMTM45U7gADTzeNaVMXNt+ptp5wIdaQX2PhcjgOxIIBPCvqYPpO6BOzSDb/t0r9MGCWTTp0iqHCXL+ixJDAtHhVuEepVEZhjpMAirxBmj3JSId5XnHs2f4eEDo0Vu1y2BBaznjUU9oSMOxJcgJBOZVG3AVO9obe12LSpBy1zAgc9/3hGwMzKXClXslr8VaQmK2ymD0b55SkhQFAXez1uW0rE5cwZmdvhEUbSxpUWDNcpBe1Kq1PGMWFmkqGhsQ9j9VN9x5GOaGRewknaQkrdiS9m+fDE9odtMpSkSySGzOSK3Zm0pXjBfB7OExOZKhmDtS9+MB8XsA95nmAJUW5kim+jADnALx9hzUvQWw+2ArDGcU1CgSA9HJap4e8ZsRtmRMQSkkLzJJSzHMCH+3lG3Y6QpEyUaumj72vAyds8S5b5RmUoWuSaOeLx0VGzpeQ7bCxDyx/pEF8vh10+NC5stWVCRUUrwf+R5w0SJdB85xRFkk0eo5RcBr6R4ERaBBijxRJiBNYubhHhQ+kFRxSo8I6LckdGUcKKceNQQ9P53QP2njDLkTZn7QQOJ+lI8/eC6JSWqLDg/WFzt0csqWH+pdeSWJ9WiRlRDYKDKkpSSCpVTvJartbnGibicmUmlWbUvATZeMW7A1JITBxICQBUzKM1S767oB6ZQtoL7LxQKqC4pXVyG8oOCQ45ekLaC81JUnKolNRWjgMrqRDNImUa5qP5irG7RFnjUizvPt7RBSyTF5ZooUfjwTQqyaZYaMW00nKdwDtx09Y0y1dadIEbexaUgAq1cjU7hyf2gJvQS6KHaCexOb9ooNVE+tDeFubMZLqN7JGvMxt21iFrmlRBSnQcQCr2+0DsaoLWkvRqWs1LjfARRQuEZc9SyQmoA0DW0A3C/lFuHQygW8JsPTXzjzZEnKl7WHEln8nL+UHZGHBGZuAs9KOSdLx0mgoxLtjrWkslVHPLW0b8fMJHhqoBzfyHOMmGAKmAOUVc3tujZj9oiUMqUuczHmzudwD+0JatjvKkDezm1CJrd2pRIsA+/UWFY2beSv+mcpAcqINwbexMZTtEoUVoygqBGUOGrfnB2Xi04qUQoMcrngQa+nvBauwLfjRq2diAtCRm4P0avCGeSfDCRsjMClr6Dqw9PeGrZuNJGVQYw6EieaCqRFjRyE0ESaHiGemPFCJiPHDxpxDyj2PI6OOFGSxDpVR2bdvEKnbSaDNQn9ksnqs19EiC+zsUgLYKckOz61Oau/fCtt5XeYiYR+k5X4JDfmI2tlK2V4KYQ2UMbXtv8AxDlhZJRKegq9faFrZeE8SVHQaD5ujX2n24Eo7tBqQX4J+24czAS29D/zGzX2enqxEx1AkBYqDSm7g0O0lLWsKecLHY/C5E5Q7d2lXVQBPzjDZIlgWF/tFmONIjzO2RUoWDsPcR5m1eJzaEMBr5RSAa0rwtbWMkKIF95AD25jXdAHtHjJaU1sKljUk/pgpjp/doUV0LHlCLtrFBaSSCMx1d2DAsH3U84U9jIC9tLaPeKJawNKMmrXPQwHE64Gllf7T+Y0YuWpmADB+Zc0pF+D2aXzrtdn3+Ek+sMpJDVs34d0oSDXKQDXUj7UeDUqcFFgQf4/L+cCESSUrAooF1DXKxqOrPwj3ArWl15aaDi9hvJpCJKxyY0y5QTlINDd9DV35sYhgMAJk4lQ8NAOOUAHzYRNMwkIADm54mjfeCuAlZWtWj7zS3DfAcDNS9myGbu02cMKvA+RKMqY4HhU6Wry9hBWRVT3p5N/Ij3HyXoDW45hm/HWNt9BsC4GSiXOUhJDZXSTepBIvVmEMuzZTmpJao1HQwnoQpcxSiPpIvoRlDc6H1g/s3EqSGAetAVVEOg1di5YpVobkGkWJEBsNtarLTlexBcHfBGXPBatIepJk0otdLFmI6DjHDnrE2BjQTkfKx0VFYFGjo44/POG2iFTCFE1qb1yOwNd9Kwb2SlJ+qpVrzZ6PzhYTIOZ6hkh/Ii3ODuwJniANa+/9onml6LYdD6Jq5aVZU5ilJIAuwBIB3c4U8bNUskqu+ZVNBUJD8Y+oyMKMhLXDHp8MfOsXglBeUhinMNdCXPAVHnC8dJm5D6H2WmMhFSSqQgl+g6Q0J+feE7sxNDSUir4ZJPMKb8w152cnQEncBFMXqyXL0nPXqBppArEbTCTlVWtrnq0A9tdp1LX3WHICXZS9TvCPzGeRJJDknmXvrAN2dDHZi7W9p1JV3aEpKSEkKJfx5jQixoAesK2Axq8ShRUQSklg1MqtS26teMFe1uznTnSKgAjgxevOAOGWqV/Xll5ZPjAH0LOi0gUQdDxFKQUIqjvzIM4PAJcEivLmfKNglAAgjkDR2LB+DP5RLZ2JTMGYa0roRcHz9otWSXZhX7WgZDlww4wBAJH1FwdzZgKanwiJYHDqKQDdmBNKkadGrwjVhsICQVF3fkXYF/XziwTFTFkk+BJyhIo4FK9YW9BI2YOh3BSCE82ygeQNYLSMQ6gAGZIyjm4gZhZRmEEAAVAejXc9GPOkX4pCQsZScqUgE6llNTmT6QtoYwnsnEu73/MbMQokhOtCODEP0aAWzF+NZIH1Ho9faC2IUUgrffXk56UaOR1GVMsOTvLudS94KScIlq9OHKB+AQVFJ3hz1YwXXKcgaCCQ7mjKrZhVvfn9ojLBQW6cP4grhUGoJp7RRjEDT+YKqBbTdM5OMUhixKTpqAN2/lBeRNSpIUC4gemUFID8ozSc0skoqCS463ENjOukuTDf5C5l846MaNrS2qWPGOjfNCP85fw+MzsCO6mKN8h4Cr0p8tHbKbMkk6j7/mNu3cQEysoYBRCaWq9W9YHYCX4hwbpCL0WSVSPqOyVhSG0aFrtRhylZI/UKH/u3ciGPSDewFeEB9QIh2nwhXLOUORUc7e0LQU+GbssvN3av3Satb61W3BwfOIdpsepRVISfCAM/FRDhB3JZiefCPdjPKkyikV7ooUToApTEDU1ipGzAtZUoqKlFz4rueA4RSiZxuQM2ds8rVwB6+WgtDIjDMC/lF2D2YiwKk60L+8XmUoOygRxvHMNAbaUkKSQ2nqztCPiJS5M0rQACWCkEApWDQhQOhHs8P2LJBBahBHCoLQrY4hTuKueOlqb7RsXRko+QElzO7Pe4dJKK55BJGUnVNHuLcN0G8DtGXOHh6pUGUFOBY+4gbNwxQczkoVrchXP7xfg5YmqAJY1UlYZ3A/SobzcVg3TEqTjphseGm78CnUxml/UbCrcGBAfziOGxQCu6nDKoUzM4Vq9I1Jw4+oVBNxrUsL7w/SFuI6Mk+BDApCO7TdJoHuaNbyjYZCTo7KKOaXvzBr0jFsvDq706kuxYULV6M0Gv8OQH4M3k/3hfiHYCmSgFirPTcbO4PONWLxBGGmMaEkHkKD3MW7WloAzEgZXJJszN8EJ+L20qYoSwlkEgkuxIANMrWdjzAjHDpsJJtIdOz2KzZX/AGj583QxJUbwl9k1EKUDow9TDWqZuMcuFWRbNiZvrFCwomkZlKegu8ENnppBLYt6Iy3ZqiJTFBKaaRoWiKJqQK2EE0AYcQiXmqL1oY6KZuJQCXNY6A0afFdtS1hkqLqNWGgAp6vB2TLyr5797QBxc8zFE2zMzUpVoPd4/Dne1feOndC1/R72DNDPd6wYnIcF4Wez0+np6QzomOkQtfwOQHVhihLIbLUsa3LlhEpEtdxlsNauIIY2S6crUIIPIhoVzilyl5Q5SD4km9SCSCb0IhsJWJm/EYcPiWUQsM4NdPOKpgYGtDR3i7CBMxBq4NQ++MqZV0kU1D2IFCBBs4x45ZycHELeGxOYTCNVBuTBvzBraU3wHy+dYWNlYg92T+5QApoyY5GN7DuzZaFoUg1d268YEz8KqSSlAKk/VdlJD1bQ2511glsQMry/H2gntPCl8wDt9xX0jeHOPkhaRiUVyOTTxFPj5F93HfGNO2VZmJUKNmZx1GkNSsEhYSSkZkhjvYi7wL2zsqTKlKUlS3PhSgKLFX4bMTy4wXkn0VLG1tM27C22ogKWxUBoGzJYOSNDSm9jGra3a0JpLACQBmUsGl7J152pCXLxk9K2kqACAyzVwQzlxSxApu5wwnsoqc0zviStILkF8pD1rfSNaRycpcMONxE2alMxZID+FSy6jQ1QlqeQjFsnDZppUXatVXIFyRo5tDEdlJkpUSStTHxKNW4DTSB2ykukqOrfd/OFZJUqRR8bF97YZ7Mq/qLr+kH1aGMGgq0LGwyEzmLeJNPQwWx2MIbLE96L5K2F8JLJrrBSUctN3wxgwU9PdpJ1AMdOxDmkNTpE8lbo3TMbljCuYqYeG6MpW5gngpTB47p1KJl/wCRe+to9i3EHxR0do7yPif8Ag1BQtTXif46Qc2/IEucugYsrzu7RHE4JzTgevDmw84jjZ+ZSAVEkJ1uyVMRxFabmjIvyQqaoKbFxFVMdQQObn7Q47OnvyMfPcCspNm+/OGnZmJLjygJKmFF2hmmKpCxtlH9RLagv0yke5g0qfd9LQD2piAZqQxdlF9GAD+rQUNyFZl9GX7FmEBgf1HpX8ERtx8pQII1Af8wO2MtlrdqhKujsftBWZiwU7hQedIcxeN3FMW9vLKcw0UAR86Qt7NSRKDfuHpvhh7Rz3QFvVIUOv6fWF3BTQEEGtrcGgonewjsCa08Am4b7/OcOqmy11/tCRJGRYIG48ocZKSpPE9GrHMNcMOMUqW6uAb5uhR2jj8ymrQKL7hqeZISOsPM6R3qSg/UxY9QRAQbBBqzMfnqx6RiBkrFzYcrLRQIzpCiNa1SG0t5kx9A2LPP+Glg/VlY0sylD7Qt4js7NKgpLFm1azCo3G/nDHgsP3aEouwvvcufMmCk0wccWgVt+YShQqPCrzan2gNs1+5Dc+dIObYOVC1G7Fh94G7OT/RHr5f2hGQr+P1nYUtNSXZi3m4jRigxck3v6QOxagCG3v6wVSjMQTRFyd+rQlFoxSg0tAeyE051aORXfGXvswBNHsPb0ghhxWD6xLLZEuDOHSwaMuGl6xtEORPJ2D8SCVaR0XrTUx0YDR8wWXTq4b50gP2heXkmDQlJYfuA8/pgmrEoKgAU1NuAu8CduKMySoB6AK4Bj+AYnxX5DMlOLoukTAU5gbgm55loYNm4sUtpR9Gprvj51s3aOVkLJatRpa43QwYeeQUgVYOG1at/KKZ42TwmPxxyWNfnx4DrnhU0tUBJ9TT2jDMxSmNiW+VjRshBaYpV1KbokN75oHHHdmfIl9Qrs5LTEEi4Umv8Apf8A4xPEqoQ7EKBbS+/zi3ZUvNMTwCj6N94x4xFJldQw4ZtIbIXh/IM24E9xS6pgYPoyoCYBDJJqajifq/ET25tKplpbwBia/UaltLNXnHuF+ltXuL0rpvaOQXsJS1hTO7sx3bxXfakM2wlFUsEmtj0pTrCzhnZNnJe/FvaC2xp7LMtxl+oAby5Pq8aGg3NQyiYlNnpUAn6VXfSn8RpCPDSK5uHDAN8+e8ZRpGSkBNS54ehMSK7AD5eLpUhKRbSKcVOCXIFAPOMZgtdp6sBTU8m/iMuDbuk2qB894o7Q4glzWqSOpsIr2XMeUneCR5EwvJwf8d/ZnuNlDMABu942pDAAcoqnEFST83xaib40iEIt9G8nxITuEH8MfxCylYM4gaFvKD8hfzn/AHBhkRTD+CYiLzQRi2PMfNe8EZtRD1yyWWmCcRPCSxPGOgbtw/1eg+8dErm7NPm+EwYTNfO6UgFILVJf6veOxG0JaDk+omhArQ0AKrDW0C5veTFDICQlhQGtRfSLU4DKPEE7mBLWBDsIZSu2Db4kLaJTOC+ZJAJFmqCYI4CYqXUDQ23UHLfBOXKQJtUOmYg6DTcLUv1j2biAUqOUAsWFleGooKRX5WiZppmnD7YRkF8xIAdNM1PR2rDPKk5ZLatXe5cn3hEwaXnISGbMDr9Iqzcod8TNADakF7XNPaMUaFZptqgx2cX/AJilaIA4Ocz+w84FbbxgShgQFqduQOavkI9TjEypBJP1LIPJkhvQwpTdoKnTFLNqJAarV06iFTZThjaQHlTVFXiNc4N7ufzDNgVU4kbt4MKiSc7ENoNz/wByIaNkT3CFaajp/HlDK0cwtg5gyIKgKOOtYtC8q0rHXlf7xhmzWQeBflyjkYgqykfHTAnJn0HCqzJBB0p1i0nTy/MBezOMzJKD+lx9x6GDIUaxwTLGpSv8QPx9QA1Pf4YJBBSOjdd8YMerdYD1jGcJ+Pl5ioGwJJbhYQI2HMIKkvclufH5pDDteVkQEgVNzrWFqYGmEAfScz8XA/MDLgWLUwqhbKDnX+Il347wb3/EZxMcFSeSuBNm84hMXUKNA1eB1iai+9BDZkwmatQ/cada+rQySHpvq/uIRNk7RCFrewUQf9xcgerw5YLEPb5SGcQu7D2yFEKINHg0pVIXUq1F4L4bFZqHpDIy1Qqcb2V4nBoWXIB0jovVLjoxwAs+UrlCWChIoXYB6NesDMXiDlAINcw6gjL5hvKCc1WZIIcZSLblfV9owY9X9JJ3LbifgaELbDeirFnwS1s2VdTuEwEEeYgYoeJYIZgwJtrbSrQa2aBMlTUguCSK1ZhRXJx6QvbUmkDKxBS0tQ0URqN9C0XxVEeTpu7NAGcS1GZ/Un0HnB5cwlWYtlG+go73+VgThB/h5L1zqsN1S3Wx8oxf/KkoY0YGhsSN/VoImlHylRLbe1CoIQkUDkl/1LVSnBPvEcAmoA3n2aMWGXnUCwe/P+7RvwaDmFvXpCJ1R6OCNGHaSSJhGjAjqHgtsKaMnEaA3FB5vpGbtDhykpWHqMvD+14H7NmnNrcNzeg84OG4gZFUmOndgsv9Oo4a084rlSMi2egGZJ4FiIswq3pqaKTYvrQ3jRNlZmY2DdHq/rHCwtsiYET+ChDS1oQsHjQO7JvRJ3O4H4h6kqzBKtwjEEWzHIaz6xhnpq3H2rSNswV6feM6vqDXJfpr6RjNA+2pbAqNk1PO4HzdCNlcBZDXc8Sf7j1h57SpUZfdg1UxVyhbxcgIlFOpqNz74w5dsDYbFlCnuNeI1pGifhO9krmhSkpZZCDZ0+/KMmK3gXfSxeojbsvaEsYXKtSXZVDq7U84CMV0dlm6LMTs5MxKV+ELKQ6k0dwC1BW3vGzZM5SCHOnlZ47ZhHdSif0pS/kXjO/jprTyBJ8y3lDZx0R/GyyWSn7HTC4kKFfjUgjKeFbZ2I0NDqIY8LP4mJkz1JRCSZ5A1jogFv8AwI6DFnzfCoFRcGlYEbQW0o2+t62oCfxBmRgptGSR1HD1jDtjZE8SzlSSM5UW0GhblAQX2Fz4Cez20O5UxolQKS1wTV/OCWMwiVqzggKzgMWUlR0O8Vc0hdkuVAEWvxvBBbggBSqGrbyaUPWLtE3VQZ/+GEwhU6csq3JACK2DmrUhd7S4JMqblR9BSFAF3NSFDmCk+cH5eNUGAqDdy7FjX5o8UbfwZmSswqUV4sQH+x84FhKKT0KWBUyktUu1aPDEhJAB+awvH63sAQRuoQFN6QyTB4XGo/vCspTiDOEwonSyCkKABJFLUf0Jhe2jsFUiakDMpCi6FHmGqNQ8NXYWeM7GxcfPODSsKJqTIP1IU6H3i17OKdYXjk4jM0PLaF1UtgxYnjcbjGeekiuYjS9zpG7uyVKBGVbsQb00846dhyV7wn3Nz5Q+yJookyXkrBZ0l33PuEOHZbG5pYJ3eTUrCoiWU57jvE5Q9BmDEWsI3bAnKTMVLOrneA31PwtAnIdsL4nV+4vXcLRGYMqiqwAb55GMs3bEqWkDMGAFyBp6wKmdo0TEqUQo+JgAKUdneMs08x09KQqYv9RoN+gDQty0qnrVuL0Fkp1/EbhLnYmaCEs1hXIgak0vDHs3ZaJKcqa/uUQHMY3SGwjb2IO1MBlIA3M3Hj5GvGMXZ/s736TNKwEVFA6iQXU5NAD9oZu0QZdLgv7wB7P4pQlTkd7kSmYtmAKlKKjlSx0ppWsLxSdMZ8iMaRu2SppWUA0K0imgUQH4/iIMwSaulQBc3BDdakGLdnLpNdgQtbjSmW3rGTacx0lvqFabhf7RS9o8lPxyJjHhUoUGXRTDxDl6wQlFSR+4fzAjY0wLQ5rrBiTKKS77okao91NNG5GLDVjo8CEm4EdHA6Ay42yNeR+0ex0YuiZcPmM3/qF/+33jTN+o/wCsf8I6Oi5cJDyX91ewgvI/yz0/4x0dHMJCB+gcle0qGLD/AED/AE/Yx5HQnLxFOL2HOw/1p5q9ob5f/Vq/1faOjoQh8uAjbn/WL/1J/wDyIlI/VHR0UIg9lG0f8tPzWLMP/mq/8SfaOjo4z2B9rf5v+37xtk/p+amOjow32NfZj6fm+CKrH5rHsdATKYCR2h/zP93tC92fv/8AYmR0dAYuM75HEEcFef8A+VftGbE68le0dHRWuHjy/Rf2JsecPA/EdHRNPp7mP8ouTHsdHQJx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9918" y="2564904"/>
            <a:ext cx="23431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2" descr="tristezza, fine festa, cartoline carnevale, gioia, quaresima, pasqua, frappe, stelle filanti, mazza bastone plastica, schiuma, trucco, sporcare, coria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>
            <a:lum bright="20000"/>
          </a:blip>
          <a:srcRect/>
          <a:stretch>
            <a:fillRect/>
          </a:stretch>
        </p:blipFill>
        <p:spPr bwMode="auto">
          <a:xfrm>
            <a:off x="340898" y="1556792"/>
            <a:ext cx="5829186" cy="4188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ttangolo 10"/>
          <p:cNvSpPr/>
          <p:nvPr/>
        </p:nvSpPr>
        <p:spPr>
          <a:xfrm rot="361522">
            <a:off x="5767239" y="3023710"/>
            <a:ext cx="3242072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sz="2200" b="1" i="1" dirty="0">
                <a:effectLst/>
              </a:rPr>
              <a:t>Sette anni </a:t>
            </a:r>
            <a:r>
              <a:rPr lang="it-IT" sz="2200" i="1" dirty="0">
                <a:effectLst/>
              </a:rPr>
              <a:t>di ricerca </a:t>
            </a:r>
            <a:r>
              <a:rPr lang="it-IT" sz="2200" i="1" dirty="0" smtClean="0">
                <a:effectLst/>
              </a:rPr>
              <a:t>silenziosa sono </a:t>
            </a:r>
            <a:r>
              <a:rPr lang="it-IT" sz="2200" i="1" dirty="0">
                <a:effectLst/>
              </a:rPr>
              <a:t>indispensabili ad un uomo per apprendere la verità, ma gliene </a:t>
            </a:r>
            <a:r>
              <a:rPr lang="it-IT" sz="2200" i="1" dirty="0" smtClean="0">
                <a:effectLst/>
              </a:rPr>
              <a:t>occorrono </a:t>
            </a:r>
            <a:r>
              <a:rPr lang="it-IT" sz="2200" b="1" i="1" dirty="0" smtClean="0">
                <a:effectLst/>
              </a:rPr>
              <a:t>quattordici </a:t>
            </a:r>
            <a:r>
              <a:rPr lang="it-IT" sz="2200" i="1" dirty="0" smtClean="0">
                <a:effectLst/>
              </a:rPr>
              <a:t>per imparare </a:t>
            </a:r>
            <a:r>
              <a:rPr lang="it-IT" sz="2200" b="1" i="1" dirty="0" smtClean="0">
                <a:effectLst/>
              </a:rPr>
              <a:t>come </a:t>
            </a:r>
            <a:r>
              <a:rPr lang="it-IT" sz="2200" b="1" i="1" dirty="0">
                <a:effectLst/>
              </a:rPr>
              <a:t>comunicare ai suoi </a:t>
            </a:r>
            <a:r>
              <a:rPr lang="it-IT" sz="2200" b="1" i="1" dirty="0" smtClean="0">
                <a:effectLst/>
              </a:rPr>
              <a:t>simili</a:t>
            </a:r>
            <a:endParaRPr lang="it-IT" sz="2400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99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281" y="332656"/>
            <a:ext cx="8534400" cy="75895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it-IT" sz="4800" dirty="0" smtClean="0"/>
              <a:t>COMUNICAZIONE/MEDIA</a:t>
            </a:r>
          </a:p>
        </p:txBody>
      </p:sp>
      <p:pic>
        <p:nvPicPr>
          <p:cNvPr id="5126" name="Picture 6" descr="http://www.pbs.org/mediashift/media%20literacy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71789"/>
            <a:ext cx="8413939" cy="505700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101013" y="6308725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10608" cy="758952"/>
          </a:xfrm>
        </p:spPr>
        <p:txBody>
          <a:bodyPr>
            <a:noAutofit/>
          </a:bodyPr>
          <a:lstStyle/>
          <a:p>
            <a:pPr lvl="0"/>
            <a:r>
              <a:rPr lang="it-IT" sz="5400" dirty="0" smtClean="0"/>
              <a:t>I MEDIA </a:t>
            </a:r>
            <a:r>
              <a:rPr lang="it-IT" sz="5400" dirty="0" err="1" smtClean="0"/>
              <a:t>CM</a:t>
            </a:r>
            <a:r>
              <a:rPr lang="it-IT" sz="5400" dirty="0" smtClean="0"/>
              <a:t> 4</a:t>
            </a:r>
          </a:p>
        </p:txBody>
      </p:sp>
      <p:pic>
        <p:nvPicPr>
          <p:cNvPr id="50178" name="Picture 2" descr="http://www.masternewmedia.org/images/social_media_whay_is_it_important_for_companies_and_institu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4073413" cy="299836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Rettangolo 10"/>
          <p:cNvSpPr/>
          <p:nvPr/>
        </p:nvSpPr>
        <p:spPr>
          <a:xfrm>
            <a:off x="251520" y="191683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i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 sono semplici strumenti neutri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79512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i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 sono al tempo stesso </a:t>
            </a:r>
            <a:endParaRPr lang="it-IT" i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it-IT" i="1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MEZZO </a:t>
            </a:r>
            <a:r>
              <a:rPr lang="it-IT" i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MESSAGGIO, </a:t>
            </a:r>
            <a:endParaRPr lang="it-IT" i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it-IT" i="1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portatori </a:t>
            </a:r>
            <a:r>
              <a:rPr lang="it-IT" i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 una nuova </a:t>
            </a:r>
            <a:r>
              <a:rPr lang="it-IT" i="1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CULTURA </a:t>
            </a:r>
            <a:r>
              <a:rPr lang="it-IT" i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 </a:t>
            </a:r>
            <a:endParaRPr lang="it-IT" i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it-IT" i="1" dirty="0" smtClean="0">
                <a:ln w="18415" cmpd="sng"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it-IT" i="1" dirty="0">
                <a:ln w="18415" cmpd="sng"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nasce, prima ancora che dai contenuti, dal fatto stesso che esistono nuovi modi di comunicare, con nuovi linguaggi, nuove tecniche, nuovi atteggiamenti psicologici</a:t>
            </a:r>
            <a:r>
              <a:rPr lang="it-IT" i="1" dirty="0" smtClean="0">
                <a:ln w="18415" cmpd="sng"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572000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i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loro incidenza sui modi di pensare e di agire, sugli stili di vita, sulla coscienza personale e comunitaria, in una parola sulla cultura e sulla stessa evangelizzazione fa sì che la Chiesa</a:t>
            </a:r>
          </a:p>
          <a:p>
            <a:pPr lvl="0"/>
            <a:r>
              <a:rPr lang="it-IT" i="1" dirty="0" smtClean="0">
                <a:ln w="18415" cmpd="sng"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«non può non impegnarsi sempre più profondamente nel mutevole mondo delle comunicazioni sociali». </a:t>
            </a:r>
            <a:endParaRPr lang="it-IT" i="1" dirty="0">
              <a:ln w="18415" cmpd="sng"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0180" name="Picture 4" descr="http://www.internetica.it/direttorio-coms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84784"/>
            <a:ext cx="1559500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3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395536" y="260648"/>
            <a:ext cx="8496944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000" b="1" dirty="0" smtClean="0">
                <a:ln/>
                <a:solidFill>
                  <a:schemeClr val="accent3"/>
                </a:solidFill>
              </a:rPr>
              <a:t>MEDIA CLIMATE - UN NUOVO MODO </a:t>
            </a:r>
            <a:r>
              <a:rPr lang="it-IT" sz="2000" b="1" dirty="0" err="1" smtClean="0">
                <a:ln/>
                <a:solidFill>
                  <a:schemeClr val="accent3"/>
                </a:solidFill>
              </a:rPr>
              <a:t>DI</a:t>
            </a:r>
            <a:r>
              <a:rPr lang="it-IT" sz="2000" b="1" dirty="0" smtClean="0">
                <a:ln/>
                <a:solidFill>
                  <a:schemeClr val="accent3"/>
                </a:solidFill>
              </a:rPr>
              <a:t> “APPRENDERE”</a:t>
            </a:r>
            <a:endParaRPr lang="it-IT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23528" y="3140968"/>
            <a:ext cx="3888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b="1" dirty="0" smtClean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2420888"/>
            <a:ext cx="3496586" cy="258532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LA COMUNICAZIONE È “UNO DEI NODI CRUCIALI DEL NOSTRO MONDO”...  </a:t>
            </a:r>
          </a:p>
          <a:p>
            <a:pPr algn="r"/>
            <a:endParaRPr lang="it-IT" dirty="0" smtClean="0"/>
          </a:p>
          <a:p>
            <a:pPr algn="r"/>
            <a:r>
              <a:rPr lang="it-IT" dirty="0" smtClean="0"/>
              <a:t>DIO STESSO “NELLA SUA BONTÀ E SAPIENZA” HA VOLUTO COMUNICARSI A NOI IN CRISTO.”</a:t>
            </a:r>
          </a:p>
          <a:p>
            <a:pPr algn="r"/>
            <a:endParaRPr lang="it-IT" dirty="0"/>
          </a:p>
        </p:txBody>
      </p:sp>
      <p:pic>
        <p:nvPicPr>
          <p:cNvPr id="2051" name="Picture 3" descr="http://www.stobenecontutti.it/wp-content/uploads/2010/08/comunic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4548">
            <a:off x="403338" y="1717168"/>
            <a:ext cx="4781876" cy="35864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http://lambertini.net/diab/wp-content/uploads/2008/11/comunic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2800350" cy="246697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Rettangolo 10"/>
          <p:cNvSpPr/>
          <p:nvPr/>
        </p:nvSpPr>
        <p:spPr>
          <a:xfrm rot="21357116">
            <a:off x="1187624" y="5301208"/>
            <a:ext cx="748883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Compito essenziale .... è “mettersi in ascolto degli uomini e delle donne del nostro tempo, per promuovere nuove occasioni di annuncio del Vangelo” in un clima di “profonda trasformazione culturale” caratterizzato da nuovi linguaggi e nuove forme di comunicazione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32240" y="64886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 smtClean="0"/>
              <a:t>Benedetto </a:t>
            </a:r>
            <a:r>
              <a:rPr lang="it-IT" sz="1400" i="1" dirty="0" err="1" smtClean="0"/>
              <a:t>XVI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3005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395536" y="260648"/>
            <a:ext cx="849694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MEDIA CLIMATE - UN NUOVO MODO </a:t>
            </a:r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“APPRENDERE”</a:t>
            </a:r>
            <a:endParaRPr lang="it-IT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2207557590"/>
              </p:ext>
            </p:extLst>
          </p:nvPr>
        </p:nvGraphicFramePr>
        <p:xfrm>
          <a:off x="827584" y="5085184"/>
          <a:ext cx="7992888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ttangolo 20"/>
          <p:cNvSpPr/>
          <p:nvPr/>
        </p:nvSpPr>
        <p:spPr>
          <a:xfrm>
            <a:off x="323528" y="3140968"/>
            <a:ext cx="38884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b="1" dirty="0" smtClean="0"/>
              <a:t> </a:t>
            </a:r>
          </a:p>
        </p:txBody>
      </p:sp>
      <p:graphicFrame>
        <p:nvGraphicFramePr>
          <p:cNvPr id="25" name="Diagramma 24"/>
          <p:cNvGraphicFramePr/>
          <p:nvPr/>
        </p:nvGraphicFramePr>
        <p:xfrm>
          <a:off x="323528" y="1412776"/>
          <a:ext cx="489654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6" name="Picture 2" descr="http://www.bloginazienda.com/wp-content/2009/08/mezzi-comunicazione-social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50203">
            <a:off x="4873445" y="1483890"/>
            <a:ext cx="4276329" cy="3314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9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000" i="1" dirty="0" smtClean="0">
                <a:solidFill>
                  <a:srgbClr val="FF0000"/>
                </a:solidFill>
              </a:rPr>
              <a:t>Una nuova percezione dello spazio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12776"/>
            <a:ext cx="8640960" cy="1440160"/>
          </a:xfrm>
        </p:spPr>
        <p:txBody>
          <a:bodyPr/>
          <a:lstStyle/>
          <a:p>
            <a:pPr algn="ctr" eaLnBrk="1" hangingPunct="1">
              <a:spcAft>
                <a:spcPct val="90000"/>
              </a:spcAft>
              <a:buNone/>
              <a:defRPr/>
            </a:pPr>
            <a:r>
              <a:rPr lang="it-IT" dirty="0" smtClean="0"/>
              <a:t>Efficacia comunicativa e immediatezza di scambio: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 e insidie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1" y="6308725"/>
            <a:ext cx="801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</a:rPr>
              <a:t>Il virtuale crea una “nuova esperienza</a:t>
            </a:r>
            <a:r>
              <a:rPr lang="it-IT" sz="1200" dirty="0"/>
              <a:t>”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5445224"/>
            <a:ext cx="46085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hangingPunct="1">
              <a:spcAft>
                <a:spcPts val="600"/>
              </a:spcAft>
              <a:defRPr/>
            </a:pPr>
            <a:r>
              <a:rPr lang="it-IT" dirty="0" smtClean="0">
                <a:latin typeface="+mj-lt"/>
              </a:rPr>
              <a:t>Agevolazione delle relazioni</a:t>
            </a:r>
            <a:endParaRPr lang="it-IT" dirty="0"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63888" y="5877272"/>
            <a:ext cx="52565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r">
              <a:spcAft>
                <a:spcPts val="600"/>
              </a:spcAft>
              <a:defRPr/>
            </a:pPr>
            <a:r>
              <a:rPr lang="it-IT" dirty="0" smtClean="0">
                <a:solidFill>
                  <a:schemeClr val="dk1"/>
                </a:solidFill>
                <a:latin typeface="+mj-lt"/>
              </a:rPr>
              <a:t>Sindrome da “confessionale” banalizzazione</a:t>
            </a:r>
            <a:endParaRPr lang="it-IT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10248" name="Picture 8" descr="http://studiobaroni.files.wordpress.com/2009/06/cross_med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5256584" cy="39059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2226" name="Picture 2" descr="http://facebook.internetbusinessproject.com/wp-content/uploads/2009/12/faceboo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194797" cy="327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000" i="1" dirty="0" smtClean="0">
                <a:solidFill>
                  <a:srgbClr val="FF0000"/>
                </a:solidFill>
              </a:rPr>
              <a:t>Una nuova percezione del tempo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12776"/>
            <a:ext cx="8640960" cy="1440160"/>
          </a:xfrm>
        </p:spPr>
        <p:txBody>
          <a:bodyPr/>
          <a:lstStyle/>
          <a:p>
            <a:pPr algn="ctr" eaLnBrk="1" hangingPunct="1">
              <a:spcAft>
                <a:spcPct val="90000"/>
              </a:spcAft>
              <a:buNone/>
              <a:defRPr/>
            </a:pPr>
            <a:r>
              <a:rPr lang="it-IT" dirty="0" smtClean="0"/>
              <a:t>Efficacia comunicativa e immediatezza di scambio: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 e insidie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1" y="6308725"/>
            <a:ext cx="801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C00000"/>
                </a:solidFill>
              </a:rPr>
              <a:t>Il virtuale crea una “nuova esperienza</a:t>
            </a:r>
            <a:r>
              <a:rPr lang="it-IT" sz="1200" dirty="0"/>
              <a:t>”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84168" y="3212976"/>
            <a:ext cx="28083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r" eaLnBrk="1" hangingPunct="1">
              <a:spcAft>
                <a:spcPts val="600"/>
              </a:spcAft>
              <a:defRPr/>
            </a:pPr>
            <a:r>
              <a:rPr lang="it-IT" dirty="0">
                <a:latin typeface="+mj-lt"/>
              </a:rPr>
              <a:t>Temporalità </a:t>
            </a:r>
            <a:r>
              <a:rPr lang="it-IT" dirty="0" smtClean="0">
                <a:latin typeface="+mj-lt"/>
              </a:rPr>
              <a:t>accelerata</a:t>
            </a:r>
            <a:endParaRPr lang="it-IT" dirty="0"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868144" y="5085184"/>
            <a:ext cx="30598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r">
              <a:spcAft>
                <a:spcPts val="600"/>
              </a:spcAft>
              <a:defRPr/>
            </a:pPr>
            <a:r>
              <a:rPr lang="it-IT" dirty="0">
                <a:solidFill>
                  <a:schemeClr val="dk1"/>
                </a:solidFill>
                <a:latin typeface="+mj-lt"/>
              </a:rPr>
              <a:t>Smarrire il senso della storia</a:t>
            </a:r>
          </a:p>
        </p:txBody>
      </p:sp>
      <p:pic>
        <p:nvPicPr>
          <p:cNvPr id="10252" name="Picture 12" descr="http://www.artepoesia.net/wp-content/uploads/2010/08/tempo-ista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3219472" cy="315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10254" name="Picture 14" descr="http://media.panorama.it/media/foto/2009/01/23/4979a3beccbc1_zo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1497</TotalTime>
  <Words>1065</Words>
  <Application>Microsoft Office PowerPoint</Application>
  <PresentationFormat>Presentazione su schermo (4:3)</PresentationFormat>
  <Paragraphs>195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Città</vt:lpstr>
      <vt:lpstr>COM.Evangelizzare.COM annunciare / testimoniare la Fede oggi </vt:lpstr>
      <vt:lpstr>OBIETTIVO</vt:lpstr>
      <vt:lpstr>EVANGELIZZAZIONE / COMUNICAZIONE</vt:lpstr>
      <vt:lpstr>COMUNICAZIONE/MEDIA</vt:lpstr>
      <vt:lpstr>I MEDIA CM 4</vt:lpstr>
      <vt:lpstr>Presentazione standard di PowerPoint</vt:lpstr>
      <vt:lpstr>Presentazione standard di PowerPoint</vt:lpstr>
      <vt:lpstr>Una nuova percezione dello spazio</vt:lpstr>
      <vt:lpstr>Una nuova percezione del tempo</vt:lpstr>
      <vt:lpstr>Nuovi stimoli per l’intelligenza</vt:lpstr>
      <vt:lpstr>Presentazione standard di PowerPoint</vt:lpstr>
      <vt:lpstr>Com.Evangelizzare.com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Opportunità per il primo annuncio: il Web</vt:lpstr>
      <vt:lpstr>Presentazione standard di PowerPoint</vt:lpstr>
      <vt:lpstr>Presentazione standard di PowerPoint</vt:lpstr>
      <vt:lpstr>Annunciare il Vangelo</vt:lpstr>
      <vt:lpstr>Un’ esperienza</vt:lpstr>
      <vt:lpstr>CONCLUSIONE</vt:lpstr>
      <vt:lpstr>GRAZIE</vt:lpstr>
    </vt:vector>
  </TitlesOfParts>
  <Company>C.E.I.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 annuncio, comunicazione e media</dc:title>
  <dc:creator>Muratori</dc:creator>
  <cp:lastModifiedBy>Sr. Anna Mariani</cp:lastModifiedBy>
  <cp:revision>143</cp:revision>
  <cp:lastPrinted>2014-04-07T15:40:03Z</cp:lastPrinted>
  <dcterms:created xsi:type="dcterms:W3CDTF">2009-06-15T10:35:17Z</dcterms:created>
  <dcterms:modified xsi:type="dcterms:W3CDTF">2014-04-09T07:09:43Z</dcterms:modified>
</cp:coreProperties>
</file>